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Lato"/>
      <p:regular r:id="rId23"/>
      <p:bold r:id="rId24"/>
      <p:italic r:id="rId25"/>
      <p:boldItalic r:id="rId26"/>
    </p:embeddedFont>
    <p:embeddedFont>
      <p:font typeface="Baskervville"/>
      <p:regular r:id="rId27"/>
      <p:italic r:id="rId28"/>
    </p:embeddedFont>
    <p:embeddedFont>
      <p:font typeface="Bebas Neue"/>
      <p:regular r:id="rId29"/>
    </p:embeddedFont>
    <p:embeddedFont>
      <p:font typeface="Rubik"/>
      <p:regular r:id="rId30"/>
      <p:bold r:id="rId31"/>
      <p:italic r:id="rId32"/>
      <p:boldItalic r:id="rId33"/>
    </p:embeddedFont>
    <p:embeddedFont>
      <p:font typeface="Merriweather"/>
      <p:regular r:id="rId34"/>
      <p:bold r:id="rId35"/>
      <p:italic r:id="rId36"/>
      <p:boldItalic r:id="rId37"/>
    </p:embeddedFont>
    <p:embeddedFont>
      <p:font typeface="DM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2" roundtripDataSignature="AMtx7mg+e754+ejdzX4aTQqebwRFJSR/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AEB292-0F6B-4DAB-98A9-E9A320ED4518}">
  <a:tblStyle styleId="{26AEB292-0F6B-4DAB-98A9-E9A320ED451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C47F0A5-014B-4966-82EB-E53458C353D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italic.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DM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Baskervville-italic.fntdata"/><Relationship Id="rId27" Type="http://schemas.openxmlformats.org/officeDocument/2006/relationships/font" Target="fonts/Baskervvill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BebasNeu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ubik-bold.fntdata"/><Relationship Id="rId30" Type="http://schemas.openxmlformats.org/officeDocument/2006/relationships/font" Target="fonts/Rubik-regular.fntdata"/><Relationship Id="rId11" Type="http://schemas.openxmlformats.org/officeDocument/2006/relationships/slide" Target="slides/slide5.xml"/><Relationship Id="rId33" Type="http://schemas.openxmlformats.org/officeDocument/2006/relationships/font" Target="fonts/Rubik-boldItalic.fntdata"/><Relationship Id="rId10" Type="http://schemas.openxmlformats.org/officeDocument/2006/relationships/slide" Target="slides/slide4.xml"/><Relationship Id="rId32" Type="http://schemas.openxmlformats.org/officeDocument/2006/relationships/font" Target="fonts/Rubik-italic.fntdata"/><Relationship Id="rId13" Type="http://schemas.openxmlformats.org/officeDocument/2006/relationships/slide" Target="slides/slide7.xml"/><Relationship Id="rId35" Type="http://schemas.openxmlformats.org/officeDocument/2006/relationships/font" Target="fonts/Merriweather-bold.fntdata"/><Relationship Id="rId12" Type="http://schemas.openxmlformats.org/officeDocument/2006/relationships/slide" Target="slides/slide6.xml"/><Relationship Id="rId34" Type="http://schemas.openxmlformats.org/officeDocument/2006/relationships/font" Target="fonts/Merriweather-regular.fntdata"/><Relationship Id="rId15" Type="http://schemas.openxmlformats.org/officeDocument/2006/relationships/slide" Target="slides/slide9.xml"/><Relationship Id="rId37" Type="http://schemas.openxmlformats.org/officeDocument/2006/relationships/font" Target="fonts/Merriweather-boldItalic.fntdata"/><Relationship Id="rId14" Type="http://schemas.openxmlformats.org/officeDocument/2006/relationships/slide" Target="slides/slide8.xml"/><Relationship Id="rId36" Type="http://schemas.openxmlformats.org/officeDocument/2006/relationships/font" Target="fonts/Merriweather-italic.fntdata"/><Relationship Id="rId17" Type="http://schemas.openxmlformats.org/officeDocument/2006/relationships/slide" Target="slides/slide11.xml"/><Relationship Id="rId39" Type="http://schemas.openxmlformats.org/officeDocument/2006/relationships/font" Target="fonts/DMSans-bold.fntdata"/><Relationship Id="rId16" Type="http://schemas.openxmlformats.org/officeDocument/2006/relationships/slide" Target="slides/slide10.xml"/><Relationship Id="rId38" Type="http://schemas.openxmlformats.org/officeDocument/2006/relationships/font" Target="fonts/DM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620b0577c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620b0577c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620b0577c1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620b0577c1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620b0577c1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620b0577c1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20b0577c1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620b0577c1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620b0577c1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620b0577c1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620b0577c1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620b0577c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620b0577c1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620b0577c1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620b0577c1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620b0577c1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620b0577c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620b0577c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620b0577c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620b0577c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620b0577c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620b0577c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620b0577c1_1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620b0577c1_1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20b0577c1_1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620b0577c1_1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620b0577c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620b0577c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620b0577c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620b0577c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620b0577c1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620b0577c1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aphicFrame>
        <p:nvGraphicFramePr>
          <p:cNvPr id="10" name="Google Shape;10;p16"/>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2926750"/>
                <a:gridCol w="1733600"/>
                <a:gridCol w="1072175"/>
              </a:tblGrid>
              <a:tr h="574925">
                <a:tc gridSpan="4"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3" hMerge="1"/>
                <a:tc rowSpan="3" hMerge="1"/>
                <a:tc rowSpan="3" hMerge="1"/>
                <a:tc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74925">
                <a:tc gridSpan="4" vMerge="1"/>
                <a:tc hMerge="1" vMerge="1"/>
                <a:tc hMerge="1" vMerge="1"/>
                <a:tc hMerge="1" vMerge="1"/>
                <a:tc vMerge="1"/>
              </a:tr>
              <a:tr h="574925">
                <a:tc gridSpan="4" vMerge="1"/>
                <a:tc hMerge="1" vMerge="1"/>
                <a:tc hMerge="1" vMerge="1"/>
                <a:tc hMerge="1" vMerge="1"/>
                <a:tc vMerge="1"/>
              </a:tr>
              <a:tr h="57492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74925">
                <a:tc gridSpan="3"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c gridSpan="2"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r>
              <a:tr h="574925">
                <a:tc gridSpan="3" vMerge="1"/>
                <a:tc hMerge="1" vMerge="1"/>
                <a:tc hMerge="1" vMerge="1"/>
                <a:tc gridSpan="2" vMerge="1"/>
                <a:tc hMerge="1" vMerge="1"/>
              </a:tr>
              <a:tr h="574925">
                <a:tc gridSpan="3" vMerge="1"/>
                <a:tc hMerge="1" vMerge="1"/>
                <a:tc hMerge="1" vMerge="1"/>
                <a:tc gridSpan="2" vMerge="1"/>
                <a:tc hMerge="1" vMerge="1"/>
              </a:tr>
              <a:tr h="574925">
                <a:tc gridSpan="3" vMerge="1"/>
                <a:tc hMerge="1" vMerge="1"/>
                <a:tc hMerge="1" vMerge="1"/>
                <a:tc gridSpan="2" vMerge="1"/>
                <a:tc hMerge="1" vMerge="1"/>
              </a:tr>
            </a:tbl>
          </a:graphicData>
        </a:graphic>
      </p:graphicFrame>
      <p:sp>
        <p:nvSpPr>
          <p:cNvPr id="11" name="Google Shape;11;p16"/>
          <p:cNvSpPr txBox="1"/>
          <p:nvPr>
            <p:ph type="ctrTitle"/>
          </p:nvPr>
        </p:nvSpPr>
        <p:spPr>
          <a:xfrm>
            <a:off x="625350" y="546850"/>
            <a:ext cx="6783900" cy="126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sz="4500"/>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2" name="Google Shape;12;p16"/>
          <p:cNvSpPr txBox="1"/>
          <p:nvPr>
            <p:ph idx="1" type="subTitle"/>
          </p:nvPr>
        </p:nvSpPr>
        <p:spPr>
          <a:xfrm>
            <a:off x="1707925" y="2138350"/>
            <a:ext cx="4360200" cy="30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sz="16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13" name="Google Shape;13;p16"/>
          <p:cNvSpPr txBox="1"/>
          <p:nvPr>
            <p:ph idx="2" type="subTitle"/>
          </p:nvPr>
        </p:nvSpPr>
        <p:spPr>
          <a:xfrm>
            <a:off x="539550" y="2129075"/>
            <a:ext cx="10626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lvl1pPr>
            <a:lvl2pPr lvl="1" algn="just">
              <a:lnSpc>
                <a:spcPct val="100000"/>
              </a:lnSpc>
              <a:spcBef>
                <a:spcPts val="0"/>
              </a:spcBef>
              <a:spcAft>
                <a:spcPts val="0"/>
              </a:spcAft>
              <a:buSzPts val="1000"/>
              <a:buNone/>
              <a:defRPr sz="1000"/>
            </a:lvl2pPr>
            <a:lvl3pPr lvl="2" algn="just">
              <a:lnSpc>
                <a:spcPct val="100000"/>
              </a:lnSpc>
              <a:spcBef>
                <a:spcPts val="0"/>
              </a:spcBef>
              <a:spcAft>
                <a:spcPts val="0"/>
              </a:spcAft>
              <a:buSzPts val="1000"/>
              <a:buNone/>
              <a:defRPr sz="1000"/>
            </a:lvl3pPr>
            <a:lvl4pPr lvl="3" algn="just">
              <a:lnSpc>
                <a:spcPct val="100000"/>
              </a:lnSpc>
              <a:spcBef>
                <a:spcPts val="0"/>
              </a:spcBef>
              <a:spcAft>
                <a:spcPts val="0"/>
              </a:spcAft>
              <a:buSzPts val="1000"/>
              <a:buNone/>
              <a:defRPr sz="1000"/>
            </a:lvl4pPr>
            <a:lvl5pPr lvl="4" algn="just">
              <a:lnSpc>
                <a:spcPct val="100000"/>
              </a:lnSpc>
              <a:spcBef>
                <a:spcPts val="0"/>
              </a:spcBef>
              <a:spcAft>
                <a:spcPts val="0"/>
              </a:spcAft>
              <a:buSzPts val="1000"/>
              <a:buNone/>
              <a:defRPr sz="1000"/>
            </a:lvl5pPr>
            <a:lvl6pPr lvl="5" algn="just">
              <a:lnSpc>
                <a:spcPct val="100000"/>
              </a:lnSpc>
              <a:spcBef>
                <a:spcPts val="0"/>
              </a:spcBef>
              <a:spcAft>
                <a:spcPts val="0"/>
              </a:spcAft>
              <a:buSzPts val="1000"/>
              <a:buNone/>
              <a:defRPr sz="1000"/>
            </a:lvl6pPr>
            <a:lvl7pPr lvl="6" algn="just">
              <a:lnSpc>
                <a:spcPct val="100000"/>
              </a:lnSpc>
              <a:spcBef>
                <a:spcPts val="0"/>
              </a:spcBef>
              <a:spcAft>
                <a:spcPts val="0"/>
              </a:spcAft>
              <a:buSzPts val="1000"/>
              <a:buNone/>
              <a:defRPr sz="1000"/>
            </a:lvl7pPr>
            <a:lvl8pPr lvl="7" algn="just">
              <a:lnSpc>
                <a:spcPct val="100000"/>
              </a:lnSpc>
              <a:spcBef>
                <a:spcPts val="0"/>
              </a:spcBef>
              <a:spcAft>
                <a:spcPts val="0"/>
              </a:spcAft>
              <a:buSzPts val="1000"/>
              <a:buNone/>
              <a:defRPr sz="1000"/>
            </a:lvl8pPr>
            <a:lvl9pPr lvl="8" algn="just">
              <a:lnSpc>
                <a:spcPct val="100000"/>
              </a:lnSpc>
              <a:spcBef>
                <a:spcPts val="0"/>
              </a:spcBef>
              <a:spcAft>
                <a:spcPts val="0"/>
              </a:spcAft>
              <a:buSzPts val="1000"/>
              <a:buNone/>
              <a:defRPr sz="1000"/>
            </a:lvl9pPr>
          </a:lstStyle>
          <a:p/>
        </p:txBody>
      </p:sp>
      <p:sp>
        <p:nvSpPr>
          <p:cNvPr id="14" name="Google Shape;14;p16"/>
          <p:cNvSpPr txBox="1"/>
          <p:nvPr>
            <p:ph idx="3" type="subTitle"/>
          </p:nvPr>
        </p:nvSpPr>
        <p:spPr>
          <a:xfrm>
            <a:off x="6459249" y="2138350"/>
            <a:ext cx="2235300" cy="306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000"/>
            </a:lvl1pPr>
            <a:lvl2pPr lvl="1" algn="just">
              <a:lnSpc>
                <a:spcPct val="100000"/>
              </a:lnSpc>
              <a:spcBef>
                <a:spcPts val="0"/>
              </a:spcBef>
              <a:spcAft>
                <a:spcPts val="0"/>
              </a:spcAft>
              <a:buSzPts val="1000"/>
              <a:buNone/>
              <a:defRPr sz="1000"/>
            </a:lvl2pPr>
            <a:lvl3pPr lvl="2" algn="just">
              <a:lnSpc>
                <a:spcPct val="100000"/>
              </a:lnSpc>
              <a:spcBef>
                <a:spcPts val="0"/>
              </a:spcBef>
              <a:spcAft>
                <a:spcPts val="0"/>
              </a:spcAft>
              <a:buSzPts val="1000"/>
              <a:buNone/>
              <a:defRPr sz="1000"/>
            </a:lvl3pPr>
            <a:lvl4pPr lvl="3" algn="just">
              <a:lnSpc>
                <a:spcPct val="100000"/>
              </a:lnSpc>
              <a:spcBef>
                <a:spcPts val="0"/>
              </a:spcBef>
              <a:spcAft>
                <a:spcPts val="0"/>
              </a:spcAft>
              <a:buSzPts val="1000"/>
              <a:buNone/>
              <a:defRPr sz="1000"/>
            </a:lvl4pPr>
            <a:lvl5pPr lvl="4" algn="just">
              <a:lnSpc>
                <a:spcPct val="100000"/>
              </a:lnSpc>
              <a:spcBef>
                <a:spcPts val="0"/>
              </a:spcBef>
              <a:spcAft>
                <a:spcPts val="0"/>
              </a:spcAft>
              <a:buSzPts val="1000"/>
              <a:buNone/>
              <a:defRPr sz="1000"/>
            </a:lvl5pPr>
            <a:lvl6pPr lvl="5" algn="just">
              <a:lnSpc>
                <a:spcPct val="100000"/>
              </a:lnSpc>
              <a:spcBef>
                <a:spcPts val="0"/>
              </a:spcBef>
              <a:spcAft>
                <a:spcPts val="0"/>
              </a:spcAft>
              <a:buSzPts val="1000"/>
              <a:buNone/>
              <a:defRPr sz="1000"/>
            </a:lvl6pPr>
            <a:lvl7pPr lvl="6" algn="just">
              <a:lnSpc>
                <a:spcPct val="100000"/>
              </a:lnSpc>
              <a:spcBef>
                <a:spcPts val="0"/>
              </a:spcBef>
              <a:spcAft>
                <a:spcPts val="0"/>
              </a:spcAft>
              <a:buSzPts val="1000"/>
              <a:buNone/>
              <a:defRPr sz="1000"/>
            </a:lvl7pPr>
            <a:lvl8pPr lvl="7" algn="just">
              <a:lnSpc>
                <a:spcPct val="100000"/>
              </a:lnSpc>
              <a:spcBef>
                <a:spcPts val="0"/>
              </a:spcBef>
              <a:spcAft>
                <a:spcPts val="0"/>
              </a:spcAft>
              <a:buSzPts val="1000"/>
              <a:buNone/>
              <a:defRPr sz="1000"/>
            </a:lvl8pPr>
            <a:lvl9pPr lvl="8" algn="just">
              <a:lnSpc>
                <a:spcPct val="100000"/>
              </a:lnSpc>
              <a:spcBef>
                <a:spcPts val="0"/>
              </a:spcBef>
              <a:spcAft>
                <a:spcPts val="0"/>
              </a:spcAft>
              <a:buSzPts val="1000"/>
              <a:buNone/>
              <a:defRPr sz="1000"/>
            </a:lvl9pPr>
          </a:lstStyle>
          <a:p/>
        </p:txBody>
      </p:sp>
      <p:grpSp>
        <p:nvGrpSpPr>
          <p:cNvPr id="15" name="Google Shape;15;p16"/>
          <p:cNvGrpSpPr/>
          <p:nvPr/>
        </p:nvGrpSpPr>
        <p:grpSpPr>
          <a:xfrm>
            <a:off x="6290150" y="2924775"/>
            <a:ext cx="2300100" cy="1657463"/>
            <a:chOff x="6290150" y="2924775"/>
            <a:chExt cx="2300100" cy="1657463"/>
          </a:xfrm>
        </p:grpSpPr>
        <p:cxnSp>
          <p:nvCxnSpPr>
            <p:cNvPr id="16" name="Google Shape;16;p16"/>
            <p:cNvCxnSpPr/>
            <p:nvPr/>
          </p:nvCxnSpPr>
          <p:spPr>
            <a:xfrm>
              <a:off x="6290150" y="2924775"/>
              <a:ext cx="2300100" cy="0"/>
            </a:xfrm>
            <a:prstGeom prst="straightConnector1">
              <a:avLst/>
            </a:prstGeom>
            <a:noFill/>
            <a:ln cap="flat" cmpd="sng" w="76200">
              <a:solidFill>
                <a:srgbClr val="52DA83"/>
              </a:solidFill>
              <a:prstDash val="solid"/>
              <a:round/>
              <a:headEnd len="sm" w="sm" type="none"/>
              <a:tailEnd len="sm" w="sm" type="none"/>
            </a:ln>
          </p:spPr>
        </p:cxnSp>
        <p:cxnSp>
          <p:nvCxnSpPr>
            <p:cNvPr id="17" name="Google Shape;17;p16"/>
            <p:cNvCxnSpPr/>
            <p:nvPr/>
          </p:nvCxnSpPr>
          <p:spPr>
            <a:xfrm>
              <a:off x="6290150" y="3131958"/>
              <a:ext cx="2300100" cy="0"/>
            </a:xfrm>
            <a:prstGeom prst="straightConnector1">
              <a:avLst/>
            </a:prstGeom>
            <a:noFill/>
            <a:ln cap="flat" cmpd="sng" w="76200">
              <a:solidFill>
                <a:srgbClr val="52DA83"/>
              </a:solidFill>
              <a:prstDash val="solid"/>
              <a:round/>
              <a:headEnd len="sm" w="sm" type="none"/>
              <a:tailEnd len="sm" w="sm" type="none"/>
            </a:ln>
          </p:spPr>
        </p:cxnSp>
        <p:cxnSp>
          <p:nvCxnSpPr>
            <p:cNvPr id="18" name="Google Shape;18;p16"/>
            <p:cNvCxnSpPr/>
            <p:nvPr/>
          </p:nvCxnSpPr>
          <p:spPr>
            <a:xfrm>
              <a:off x="6290150" y="3339141"/>
              <a:ext cx="2300100" cy="0"/>
            </a:xfrm>
            <a:prstGeom prst="straightConnector1">
              <a:avLst/>
            </a:prstGeom>
            <a:noFill/>
            <a:ln cap="flat" cmpd="sng" w="76200">
              <a:solidFill>
                <a:srgbClr val="52DA83"/>
              </a:solidFill>
              <a:prstDash val="solid"/>
              <a:round/>
              <a:headEnd len="sm" w="sm" type="none"/>
              <a:tailEnd len="sm" w="sm" type="none"/>
            </a:ln>
          </p:spPr>
        </p:cxnSp>
        <p:cxnSp>
          <p:nvCxnSpPr>
            <p:cNvPr id="19" name="Google Shape;19;p16"/>
            <p:cNvCxnSpPr/>
            <p:nvPr/>
          </p:nvCxnSpPr>
          <p:spPr>
            <a:xfrm>
              <a:off x="6290150" y="3546323"/>
              <a:ext cx="2300100" cy="0"/>
            </a:xfrm>
            <a:prstGeom prst="straightConnector1">
              <a:avLst/>
            </a:prstGeom>
            <a:noFill/>
            <a:ln cap="flat" cmpd="sng" w="76200">
              <a:solidFill>
                <a:srgbClr val="52DA83"/>
              </a:solidFill>
              <a:prstDash val="solid"/>
              <a:round/>
              <a:headEnd len="sm" w="sm" type="none"/>
              <a:tailEnd len="sm" w="sm" type="none"/>
            </a:ln>
          </p:spPr>
        </p:cxnSp>
        <p:cxnSp>
          <p:nvCxnSpPr>
            <p:cNvPr id="20" name="Google Shape;20;p16"/>
            <p:cNvCxnSpPr/>
            <p:nvPr/>
          </p:nvCxnSpPr>
          <p:spPr>
            <a:xfrm>
              <a:off x="6290150" y="3753506"/>
              <a:ext cx="2300100" cy="0"/>
            </a:xfrm>
            <a:prstGeom prst="straightConnector1">
              <a:avLst/>
            </a:prstGeom>
            <a:noFill/>
            <a:ln cap="flat" cmpd="sng" w="76200">
              <a:solidFill>
                <a:srgbClr val="52DA83"/>
              </a:solidFill>
              <a:prstDash val="solid"/>
              <a:round/>
              <a:headEnd len="sm" w="sm" type="none"/>
              <a:tailEnd len="sm" w="sm" type="none"/>
            </a:ln>
          </p:spPr>
        </p:cxnSp>
        <p:cxnSp>
          <p:nvCxnSpPr>
            <p:cNvPr id="21" name="Google Shape;21;p16"/>
            <p:cNvCxnSpPr/>
            <p:nvPr/>
          </p:nvCxnSpPr>
          <p:spPr>
            <a:xfrm>
              <a:off x="6290150" y="3960689"/>
              <a:ext cx="2300100" cy="0"/>
            </a:xfrm>
            <a:prstGeom prst="straightConnector1">
              <a:avLst/>
            </a:prstGeom>
            <a:noFill/>
            <a:ln cap="flat" cmpd="sng" w="76200">
              <a:solidFill>
                <a:srgbClr val="52DA83"/>
              </a:solidFill>
              <a:prstDash val="solid"/>
              <a:round/>
              <a:headEnd len="sm" w="sm" type="none"/>
              <a:tailEnd len="sm" w="sm" type="none"/>
            </a:ln>
          </p:spPr>
        </p:cxnSp>
        <p:cxnSp>
          <p:nvCxnSpPr>
            <p:cNvPr id="22" name="Google Shape;22;p16"/>
            <p:cNvCxnSpPr/>
            <p:nvPr/>
          </p:nvCxnSpPr>
          <p:spPr>
            <a:xfrm>
              <a:off x="6290150" y="4167872"/>
              <a:ext cx="2300100" cy="0"/>
            </a:xfrm>
            <a:prstGeom prst="straightConnector1">
              <a:avLst/>
            </a:prstGeom>
            <a:noFill/>
            <a:ln cap="flat" cmpd="sng" w="76200">
              <a:solidFill>
                <a:srgbClr val="52DA83"/>
              </a:solidFill>
              <a:prstDash val="solid"/>
              <a:round/>
              <a:headEnd len="sm" w="sm" type="none"/>
              <a:tailEnd len="sm" w="sm" type="none"/>
            </a:ln>
          </p:spPr>
        </p:cxnSp>
        <p:cxnSp>
          <p:nvCxnSpPr>
            <p:cNvPr id="23" name="Google Shape;23;p16"/>
            <p:cNvCxnSpPr/>
            <p:nvPr/>
          </p:nvCxnSpPr>
          <p:spPr>
            <a:xfrm>
              <a:off x="6290150" y="4375055"/>
              <a:ext cx="2300100" cy="0"/>
            </a:xfrm>
            <a:prstGeom prst="straightConnector1">
              <a:avLst/>
            </a:prstGeom>
            <a:noFill/>
            <a:ln cap="flat" cmpd="sng" w="76200">
              <a:solidFill>
                <a:srgbClr val="52DA83"/>
              </a:solidFill>
              <a:prstDash val="solid"/>
              <a:round/>
              <a:headEnd len="sm" w="sm" type="none"/>
              <a:tailEnd len="sm" w="sm" type="none"/>
            </a:ln>
          </p:spPr>
        </p:cxnSp>
        <p:cxnSp>
          <p:nvCxnSpPr>
            <p:cNvPr id="24" name="Google Shape;24;p16"/>
            <p:cNvCxnSpPr/>
            <p:nvPr/>
          </p:nvCxnSpPr>
          <p:spPr>
            <a:xfrm>
              <a:off x="6290150" y="4582238"/>
              <a:ext cx="2300100" cy="0"/>
            </a:xfrm>
            <a:prstGeom prst="straightConnector1">
              <a:avLst/>
            </a:prstGeom>
            <a:noFill/>
            <a:ln cap="flat" cmpd="sng" w="76200">
              <a:solidFill>
                <a:srgbClr val="52DA83"/>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graphicFrame>
        <p:nvGraphicFramePr>
          <p:cNvPr id="152" name="Google Shape;152;p33"/>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54692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93300">
                <a:tc vMerge="1"/>
                <a:tc gridSpan="4" vMerge="1"/>
                <a:tc hMerge="1" vMerge="1"/>
                <a:tc hMerge="1" vMerge="1"/>
                <a:tc hMerge="1" vMerge="1"/>
                <a:tc vMerge="1"/>
              </a:tr>
              <a:tr h="6040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46925">
                <a:tc gridSpan="6"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c rowSpan="4" hMerge="1"/>
                <a:tc rowSpan="4" hMerge="1"/>
                <a:tc rowSpan="4" hMerge="1"/>
              </a:tr>
              <a:tr h="206625">
                <a:tc gridSpan="6" vMerge="1"/>
                <a:tc hMerge="1" vMerge="1"/>
                <a:tc hMerge="1" vMerge="1"/>
                <a:tc hMerge="1" vMerge="1"/>
                <a:tc hMerge="1" vMerge="1"/>
                <a:tc hMerge="1" vMerge="1"/>
              </a:tr>
              <a:tr h="767325">
                <a:tc gridSpan="6" vMerge="1"/>
                <a:tc hMerge="1" vMerge="1"/>
                <a:tc hMerge="1" vMerge="1"/>
                <a:tc hMerge="1" vMerge="1"/>
                <a:tc hMerge="1" vMerge="1"/>
                <a:tc hMerge="1" vMerge="1"/>
              </a:tr>
              <a:tr h="546925">
                <a:tc gridSpan="6" vMerge="1"/>
                <a:tc hMerge="1" vMerge="1"/>
                <a:tc hMerge="1" vMerge="1"/>
                <a:tc hMerge="1" vMerge="1"/>
                <a:tc hMerge="1" vMerge="1"/>
                <a:tc hMerge="1" vMerge="1"/>
              </a:tr>
              <a:tr h="887350">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153" name="Google Shape;153;p33"/>
          <p:cNvSpPr txBox="1"/>
          <p:nvPr>
            <p:ph type="title"/>
          </p:nvPr>
        </p:nvSpPr>
        <p:spPr>
          <a:xfrm>
            <a:off x="1382400" y="2180575"/>
            <a:ext cx="6364800" cy="150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154" name="Google Shape;154;p33"/>
          <p:cNvGrpSpPr/>
          <p:nvPr/>
        </p:nvGrpSpPr>
        <p:grpSpPr>
          <a:xfrm>
            <a:off x="2122389" y="480593"/>
            <a:ext cx="4899213" cy="621548"/>
            <a:chOff x="6290150" y="3131958"/>
            <a:chExt cx="2300100" cy="621548"/>
          </a:xfrm>
        </p:grpSpPr>
        <p:cxnSp>
          <p:nvCxnSpPr>
            <p:cNvPr id="155" name="Google Shape;155;p33"/>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56" name="Google Shape;156;p3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57" name="Google Shape;157;p3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58" name="Google Shape;158;p3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159" name="Google Shape;159;p33"/>
          <p:cNvGrpSpPr/>
          <p:nvPr/>
        </p:nvGrpSpPr>
        <p:grpSpPr>
          <a:xfrm>
            <a:off x="4906091" y="4223909"/>
            <a:ext cx="3509263" cy="414365"/>
            <a:chOff x="6290150" y="3339141"/>
            <a:chExt cx="2300100" cy="414365"/>
          </a:xfrm>
        </p:grpSpPr>
        <p:cxnSp>
          <p:nvCxnSpPr>
            <p:cNvPr id="160" name="Google Shape;160;p3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61" name="Google Shape;161;p3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62" name="Google Shape;162;p3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163" name="Google Shape;163;p33"/>
          <p:cNvGrpSpPr/>
          <p:nvPr/>
        </p:nvGrpSpPr>
        <p:grpSpPr>
          <a:xfrm>
            <a:off x="741066" y="4223909"/>
            <a:ext cx="3509263" cy="414365"/>
            <a:chOff x="6290150" y="3339141"/>
            <a:chExt cx="2300100" cy="414365"/>
          </a:xfrm>
        </p:grpSpPr>
        <p:cxnSp>
          <p:nvCxnSpPr>
            <p:cNvPr id="164" name="Google Shape;164;p3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65" name="Google Shape;165;p3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66" name="Google Shape;166;p3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
        <p:nvSpPr>
          <p:cNvPr id="167" name="Google Shape;167;p33"/>
          <p:cNvSpPr txBox="1"/>
          <p:nvPr>
            <p:ph idx="1"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168" name="Google Shape;168;p33"/>
          <p:cNvSpPr txBox="1"/>
          <p:nvPr>
            <p:ph idx="2"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169" name="Google Shape;169;p33"/>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0" name="Shape 170"/>
        <p:cNvGrpSpPr/>
        <p:nvPr/>
      </p:nvGrpSpPr>
      <p:grpSpPr>
        <a:xfrm>
          <a:off x="0" y="0"/>
          <a:ext cx="0" cy="0"/>
          <a:chOff x="0" y="0"/>
          <a:chExt cx="0" cy="0"/>
        </a:xfrm>
      </p:grpSpPr>
      <p:graphicFrame>
        <p:nvGraphicFramePr>
          <p:cNvPr id="171" name="Google Shape;171;p34"/>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087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49875">
                <a:tc gridSpan="6" vMerge="1"/>
                <a:tc hMerge="1" vMerge="1"/>
                <a:tc hMerge="1" vMerge="1"/>
                <a:tc hMerge="1" vMerge="1"/>
                <a:tc hMerge="1" vMerge="1"/>
                <a:tc hMerge="1" vMerge="1"/>
              </a:tr>
              <a:tr h="6043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875">
                <a:tc gridSpan="3"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gridSpan="3"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r>
              <a:tr h="590875">
                <a:tc gridSpan="3" vMerge="1"/>
                <a:tc hMerge="1" vMerge="1"/>
                <a:tc hMerge="1" vMerge="1"/>
                <a:tc gridSpan="3" vMerge="1"/>
                <a:tc hMerge="1" vMerge="1"/>
                <a:tc hMerge="1" vMerge="1"/>
              </a:tr>
              <a:tr h="590875">
                <a:tc gridSpan="3" vMerge="1"/>
                <a:tc hMerge="1" vMerge="1"/>
                <a:tc hMerge="1" vMerge="1"/>
                <a:tc gridSpan="3" vMerge="1"/>
                <a:tc hMerge="1" vMerge="1"/>
                <a:tc hMerge="1" vMerge="1"/>
              </a:tr>
              <a:tr h="590875">
                <a:tc gridSpan="3" vMerge="1"/>
                <a:tc hMerge="1" vMerge="1"/>
                <a:tc hMerge="1" vMerge="1"/>
                <a:tc gridSpan="3" vMerge="1"/>
                <a:tc hMerge="1" vMerge="1"/>
                <a:tc hMerge="1" vMerge="1"/>
              </a:tr>
              <a:tr h="590875">
                <a:tc gridSpan="3" vMerge="1"/>
                <a:tc hMerge="1" vMerge="1"/>
                <a:tc hMerge="1" vMerge="1"/>
                <a:tc gridSpan="3" vMerge="1"/>
                <a:tc hMerge="1" vMerge="1"/>
                <a:tc hMerge="1" vMerge="1"/>
              </a:tr>
            </a:tbl>
          </a:graphicData>
        </a:graphic>
      </p:graphicFrame>
      <p:sp>
        <p:nvSpPr>
          <p:cNvPr id="172" name="Google Shape;172;p34"/>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73" name="Google Shape;173;p34"/>
          <p:cNvSpPr txBox="1"/>
          <p:nvPr>
            <p:ph idx="1" type="body"/>
          </p:nvPr>
        </p:nvSpPr>
        <p:spPr>
          <a:xfrm>
            <a:off x="720000" y="2375275"/>
            <a:ext cx="3552900" cy="1732200"/>
          </a:xfrm>
          <a:prstGeom prst="rect">
            <a:avLst/>
          </a:prstGeom>
          <a:noFill/>
          <a:ln>
            <a:noFill/>
          </a:ln>
        </p:spPr>
        <p:txBody>
          <a:bodyPr anchorCtr="0" anchor="t" bIns="91425" lIns="91425" spcFirstLastPara="1" rIns="91425" wrap="square" tIns="91425">
            <a:noAutofit/>
          </a:bodyPr>
          <a:lstStyle>
            <a:lvl1pPr indent="-304800" lvl="0" marL="457200" algn="r">
              <a:lnSpc>
                <a:spcPct val="100000"/>
              </a:lnSpc>
              <a:spcBef>
                <a:spcPts val="0"/>
              </a:spcBef>
              <a:spcAft>
                <a:spcPts val="0"/>
              </a:spcAft>
              <a:buClr>
                <a:srgbClr val="2B3E55"/>
              </a:buClr>
              <a:buSzPts val="1200"/>
              <a:buFont typeface="Merriweather"/>
              <a:buChar char="●"/>
              <a:defRPr sz="1800"/>
            </a:lvl1pPr>
            <a:lvl2pPr indent="-304800" lvl="1" marL="914400" algn="l">
              <a:lnSpc>
                <a:spcPct val="100000"/>
              </a:lnSpc>
              <a:spcBef>
                <a:spcPts val="1600"/>
              </a:spcBef>
              <a:spcAft>
                <a:spcPts val="0"/>
              </a:spcAft>
              <a:buClr>
                <a:srgbClr val="2B3E55"/>
              </a:buClr>
              <a:buSzPts val="1200"/>
              <a:buFont typeface="Merriweather"/>
              <a:buChar char="○"/>
              <a:defRPr sz="1200"/>
            </a:lvl2pPr>
            <a:lvl3pPr indent="-304800" lvl="2" marL="1371600" algn="l">
              <a:lnSpc>
                <a:spcPct val="115000"/>
              </a:lnSpc>
              <a:spcBef>
                <a:spcPts val="1600"/>
              </a:spcBef>
              <a:spcAft>
                <a:spcPts val="0"/>
              </a:spcAft>
              <a:buClr>
                <a:srgbClr val="2B3E55"/>
              </a:buClr>
              <a:buSzPts val="1200"/>
              <a:buFont typeface="Montserrat"/>
              <a:buChar char="■"/>
              <a:defRPr sz="1200"/>
            </a:lvl3pPr>
            <a:lvl4pPr indent="-304800" lvl="3" marL="1828800" algn="l">
              <a:lnSpc>
                <a:spcPct val="115000"/>
              </a:lnSpc>
              <a:spcBef>
                <a:spcPts val="1600"/>
              </a:spcBef>
              <a:spcAft>
                <a:spcPts val="0"/>
              </a:spcAft>
              <a:buClr>
                <a:srgbClr val="2B3E55"/>
              </a:buClr>
              <a:buSzPts val="1200"/>
              <a:buFont typeface="Montserrat"/>
              <a:buChar char="●"/>
              <a:defRPr sz="1200"/>
            </a:lvl4pPr>
            <a:lvl5pPr indent="-304800" lvl="4" marL="2286000" algn="l">
              <a:lnSpc>
                <a:spcPct val="115000"/>
              </a:lnSpc>
              <a:spcBef>
                <a:spcPts val="1600"/>
              </a:spcBef>
              <a:spcAft>
                <a:spcPts val="0"/>
              </a:spcAft>
              <a:buClr>
                <a:srgbClr val="2B3E55"/>
              </a:buClr>
              <a:buSzPts val="1200"/>
              <a:buFont typeface="Montserrat"/>
              <a:buChar char="○"/>
              <a:defRPr sz="1200"/>
            </a:lvl5pPr>
            <a:lvl6pPr indent="-304800" lvl="5" marL="2743200" algn="l">
              <a:lnSpc>
                <a:spcPct val="115000"/>
              </a:lnSpc>
              <a:spcBef>
                <a:spcPts val="1600"/>
              </a:spcBef>
              <a:spcAft>
                <a:spcPts val="0"/>
              </a:spcAft>
              <a:buClr>
                <a:srgbClr val="2B3E55"/>
              </a:buClr>
              <a:buSzPts val="1200"/>
              <a:buFont typeface="Montserrat"/>
              <a:buChar char="■"/>
              <a:defRPr sz="1200"/>
            </a:lvl6pPr>
            <a:lvl7pPr indent="-304800" lvl="6" marL="3200400" algn="l">
              <a:lnSpc>
                <a:spcPct val="115000"/>
              </a:lnSpc>
              <a:spcBef>
                <a:spcPts val="1600"/>
              </a:spcBef>
              <a:spcAft>
                <a:spcPts val="0"/>
              </a:spcAft>
              <a:buClr>
                <a:srgbClr val="2B3E55"/>
              </a:buClr>
              <a:buSzPts val="1200"/>
              <a:buFont typeface="Montserrat"/>
              <a:buChar char="●"/>
              <a:defRPr sz="1200"/>
            </a:lvl7pPr>
            <a:lvl8pPr indent="-304800" lvl="7" marL="3657600" algn="l">
              <a:lnSpc>
                <a:spcPct val="115000"/>
              </a:lnSpc>
              <a:spcBef>
                <a:spcPts val="1600"/>
              </a:spcBef>
              <a:spcAft>
                <a:spcPts val="0"/>
              </a:spcAft>
              <a:buClr>
                <a:srgbClr val="2B3E55"/>
              </a:buClr>
              <a:buSzPts val="1200"/>
              <a:buFont typeface="Montserrat"/>
              <a:buChar char="○"/>
              <a:defRPr sz="1200"/>
            </a:lvl8pPr>
            <a:lvl9pPr indent="-304800" lvl="8" marL="4114800" algn="l">
              <a:lnSpc>
                <a:spcPct val="115000"/>
              </a:lnSpc>
              <a:spcBef>
                <a:spcPts val="1600"/>
              </a:spcBef>
              <a:spcAft>
                <a:spcPts val="1600"/>
              </a:spcAft>
              <a:buClr>
                <a:srgbClr val="2B3E55"/>
              </a:buClr>
              <a:buSzPts val="1200"/>
              <a:buFont typeface="Montserrat"/>
              <a:buChar char="■"/>
              <a:defRPr sz="1200"/>
            </a:lvl9pPr>
          </a:lstStyle>
          <a:p/>
        </p:txBody>
      </p:sp>
      <p:sp>
        <p:nvSpPr>
          <p:cNvPr id="174" name="Google Shape;174;p34"/>
          <p:cNvSpPr txBox="1"/>
          <p:nvPr>
            <p:ph idx="2"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175" name="Google Shape;175;p34"/>
          <p:cNvSpPr txBox="1"/>
          <p:nvPr>
            <p:ph idx="3"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176" name="Google Shape;176;p34"/>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7" name="Shape 177"/>
        <p:cNvGrpSpPr/>
        <p:nvPr/>
      </p:nvGrpSpPr>
      <p:grpSpPr>
        <a:xfrm>
          <a:off x="0" y="0"/>
          <a:ext cx="0" cy="0"/>
          <a:chOff x="0" y="0"/>
          <a:chExt cx="0" cy="0"/>
        </a:xfrm>
      </p:grpSpPr>
      <p:sp>
        <p:nvSpPr>
          <p:cNvPr id="178" name="Google Shape;178;p35"/>
          <p:cNvSpPr txBox="1"/>
          <p:nvPr>
            <p:ph type="ctrTitle"/>
          </p:nvPr>
        </p:nvSpPr>
        <p:spPr>
          <a:xfrm>
            <a:off x="4951000" y="713225"/>
            <a:ext cx="3653700" cy="199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sz="3600"/>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graphicFrame>
        <p:nvGraphicFramePr>
          <p:cNvPr id="180" name="Google Shape;180;p36"/>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55322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90925">
                <a:tc vMerge="1"/>
                <a:tc gridSpan="4" vMerge="1"/>
                <a:tc hMerge="1" vMerge="1"/>
                <a:tc hMerge="1" vMerge="1"/>
                <a:tc hMerge="1" vMerge="1"/>
                <a:tc vMerge="1"/>
              </a:tr>
              <a:tr h="553225">
                <a:tc gridSpan="6"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rowSpan="5" hMerge="1"/>
                <a:tc rowSpan="5" hMerge="1"/>
                <a:tc rowSpan="5" hMerge="1"/>
              </a:tr>
              <a:tr h="553225">
                <a:tc gridSpan="6" vMerge="1"/>
                <a:tc hMerge="1" vMerge="1"/>
                <a:tc hMerge="1" vMerge="1"/>
                <a:tc hMerge="1" vMerge="1"/>
                <a:tc hMerge="1" vMerge="1"/>
                <a:tc hMerge="1" vMerge="1"/>
              </a:tr>
              <a:tr h="209025">
                <a:tc gridSpan="6" vMerge="1"/>
                <a:tc hMerge="1" vMerge="1"/>
                <a:tc hMerge="1" vMerge="1"/>
                <a:tc hMerge="1" vMerge="1"/>
                <a:tc hMerge="1" vMerge="1"/>
                <a:tc hMerge="1" vMerge="1"/>
              </a:tr>
              <a:tr h="776175">
                <a:tc gridSpan="6" vMerge="1"/>
                <a:tc hMerge="1" vMerge="1"/>
                <a:tc hMerge="1" vMerge="1"/>
                <a:tc hMerge="1" vMerge="1"/>
                <a:tc hMerge="1" vMerge="1"/>
                <a:tc hMerge="1" vMerge="1"/>
              </a:tr>
              <a:tr h="553225">
                <a:tc gridSpan="6" vMerge="1"/>
                <a:tc hMerge="1" vMerge="1"/>
                <a:tc hMerge="1" vMerge="1"/>
                <a:tc hMerge="1" vMerge="1"/>
                <a:tc hMerge="1" vMerge="1"/>
                <a:tc hMerge="1" vMerge="1"/>
              </a:tr>
              <a:tr h="910350">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181" name="Google Shape;181;p36"/>
          <p:cNvSpPr txBox="1"/>
          <p:nvPr>
            <p:ph hasCustomPrompt="1" type="title"/>
          </p:nvPr>
        </p:nvSpPr>
        <p:spPr>
          <a:xfrm>
            <a:off x="1612800" y="1864824"/>
            <a:ext cx="5918400" cy="100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9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2" name="Google Shape;182;p36"/>
          <p:cNvSpPr txBox="1"/>
          <p:nvPr>
            <p:ph idx="1" type="subTitle"/>
          </p:nvPr>
        </p:nvSpPr>
        <p:spPr>
          <a:xfrm>
            <a:off x="1612800" y="3108671"/>
            <a:ext cx="5918400" cy="431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0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grpSp>
        <p:nvGrpSpPr>
          <p:cNvPr id="183" name="Google Shape;183;p36"/>
          <p:cNvGrpSpPr/>
          <p:nvPr/>
        </p:nvGrpSpPr>
        <p:grpSpPr>
          <a:xfrm>
            <a:off x="2122389" y="480593"/>
            <a:ext cx="4899213" cy="621548"/>
            <a:chOff x="6290150" y="3131958"/>
            <a:chExt cx="2300100" cy="621548"/>
          </a:xfrm>
        </p:grpSpPr>
        <p:cxnSp>
          <p:nvCxnSpPr>
            <p:cNvPr id="184" name="Google Shape;184;p36"/>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85" name="Google Shape;185;p36"/>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86" name="Google Shape;186;p36"/>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87" name="Google Shape;187;p36"/>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188" name="Google Shape;188;p36"/>
          <p:cNvGrpSpPr/>
          <p:nvPr/>
        </p:nvGrpSpPr>
        <p:grpSpPr>
          <a:xfrm>
            <a:off x="539479" y="480592"/>
            <a:ext cx="1164771" cy="621548"/>
            <a:chOff x="6290150" y="3131958"/>
            <a:chExt cx="2300100" cy="621548"/>
          </a:xfrm>
        </p:grpSpPr>
        <p:cxnSp>
          <p:nvCxnSpPr>
            <p:cNvPr id="189" name="Google Shape;189;p36"/>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90" name="Google Shape;190;p36"/>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91" name="Google Shape;191;p36"/>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92" name="Google Shape;192;p36"/>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193" name="Google Shape;193;p36"/>
          <p:cNvGrpSpPr/>
          <p:nvPr/>
        </p:nvGrpSpPr>
        <p:grpSpPr>
          <a:xfrm>
            <a:off x="7439754" y="480592"/>
            <a:ext cx="1164771" cy="621548"/>
            <a:chOff x="6290150" y="3131958"/>
            <a:chExt cx="2300100" cy="621548"/>
          </a:xfrm>
        </p:grpSpPr>
        <p:cxnSp>
          <p:nvCxnSpPr>
            <p:cNvPr id="194" name="Google Shape;194;p36"/>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95" name="Google Shape;195;p36"/>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96" name="Google Shape;196;p36"/>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97" name="Google Shape;197;p36"/>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198" name="Google Shape;198;p36"/>
          <p:cNvGrpSpPr/>
          <p:nvPr/>
        </p:nvGrpSpPr>
        <p:grpSpPr>
          <a:xfrm>
            <a:off x="741066" y="4223909"/>
            <a:ext cx="3509263" cy="414365"/>
            <a:chOff x="6290150" y="3339141"/>
            <a:chExt cx="2300100" cy="414365"/>
          </a:xfrm>
        </p:grpSpPr>
        <p:cxnSp>
          <p:nvCxnSpPr>
            <p:cNvPr id="199" name="Google Shape;199;p36"/>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00" name="Google Shape;200;p36"/>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01" name="Google Shape;201;p36"/>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2" name="Shape 20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9">
    <p:spTree>
      <p:nvGrpSpPr>
        <p:cNvPr id="203" name="Shape 203"/>
        <p:cNvGrpSpPr/>
        <p:nvPr/>
      </p:nvGrpSpPr>
      <p:grpSpPr>
        <a:xfrm>
          <a:off x="0" y="0"/>
          <a:ext cx="0" cy="0"/>
          <a:chOff x="0" y="0"/>
          <a:chExt cx="0" cy="0"/>
        </a:xfrm>
      </p:grpSpPr>
      <p:graphicFrame>
        <p:nvGraphicFramePr>
          <p:cNvPr id="204" name="Google Shape;204;p38"/>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55322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90925">
                <a:tc vMerge="1"/>
                <a:tc gridSpan="4" vMerge="1"/>
                <a:tc hMerge="1" vMerge="1"/>
                <a:tc hMerge="1" vMerge="1"/>
                <a:tc hMerge="1" vMerge="1"/>
                <a:tc vMerge="1"/>
              </a:tr>
              <a:tr h="553225">
                <a:tc gridSpan="6"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rowSpan="5" hMerge="1"/>
                <a:tc rowSpan="5" hMerge="1"/>
                <a:tc rowSpan="5" hMerge="1"/>
              </a:tr>
              <a:tr h="553225">
                <a:tc gridSpan="6" vMerge="1"/>
                <a:tc hMerge="1" vMerge="1"/>
                <a:tc hMerge="1" vMerge="1"/>
                <a:tc hMerge="1" vMerge="1"/>
                <a:tc hMerge="1" vMerge="1"/>
                <a:tc hMerge="1" vMerge="1"/>
              </a:tr>
              <a:tr h="209025">
                <a:tc gridSpan="6" vMerge="1"/>
                <a:tc hMerge="1" vMerge="1"/>
                <a:tc hMerge="1" vMerge="1"/>
                <a:tc hMerge="1" vMerge="1"/>
                <a:tc hMerge="1" vMerge="1"/>
                <a:tc hMerge="1" vMerge="1"/>
              </a:tr>
              <a:tr h="776175">
                <a:tc gridSpan="6" vMerge="1"/>
                <a:tc hMerge="1" vMerge="1"/>
                <a:tc hMerge="1" vMerge="1"/>
                <a:tc hMerge="1" vMerge="1"/>
                <a:tc hMerge="1" vMerge="1"/>
                <a:tc hMerge="1" vMerge="1"/>
              </a:tr>
              <a:tr h="553225">
                <a:tc gridSpan="6" vMerge="1"/>
                <a:tc hMerge="1" vMerge="1"/>
                <a:tc hMerge="1" vMerge="1"/>
                <a:tc hMerge="1" vMerge="1"/>
                <a:tc hMerge="1" vMerge="1"/>
                <a:tc hMerge="1" vMerge="1"/>
              </a:tr>
              <a:tr h="910350">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205" name="Google Shape;205;p38"/>
          <p:cNvSpPr txBox="1"/>
          <p:nvPr>
            <p:ph idx="1" type="body"/>
          </p:nvPr>
        </p:nvSpPr>
        <p:spPr>
          <a:xfrm>
            <a:off x="1894050" y="1908350"/>
            <a:ext cx="5355900" cy="1194300"/>
          </a:xfrm>
          <a:prstGeom prst="rect">
            <a:avLst/>
          </a:prstGeom>
          <a:noFill/>
          <a:ln>
            <a:noFill/>
          </a:ln>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sz="2400"/>
            </a:lvl1pPr>
            <a:lvl2pPr indent="-317500" lvl="1" marL="914400" algn="ctr">
              <a:lnSpc>
                <a:spcPct val="100000"/>
              </a:lnSpc>
              <a:spcBef>
                <a:spcPts val="0"/>
              </a:spcBef>
              <a:spcAft>
                <a:spcPts val="0"/>
              </a:spcAft>
              <a:buSzPts val="1400"/>
              <a:buChar char="○"/>
              <a:defRPr sz="2400"/>
            </a:lvl2pPr>
            <a:lvl3pPr indent="-317500" lvl="2" marL="1371600" algn="ctr">
              <a:lnSpc>
                <a:spcPct val="100000"/>
              </a:lnSpc>
              <a:spcBef>
                <a:spcPts val="0"/>
              </a:spcBef>
              <a:spcAft>
                <a:spcPts val="0"/>
              </a:spcAft>
              <a:buSzPts val="1400"/>
              <a:buChar char="■"/>
              <a:defRPr sz="2400"/>
            </a:lvl3pPr>
            <a:lvl4pPr indent="-317500" lvl="3" marL="1828800" algn="ctr">
              <a:lnSpc>
                <a:spcPct val="100000"/>
              </a:lnSpc>
              <a:spcBef>
                <a:spcPts val="0"/>
              </a:spcBef>
              <a:spcAft>
                <a:spcPts val="0"/>
              </a:spcAft>
              <a:buSzPts val="1400"/>
              <a:buChar char="●"/>
              <a:defRPr sz="2400"/>
            </a:lvl4pPr>
            <a:lvl5pPr indent="-317500" lvl="4" marL="2286000" algn="ctr">
              <a:lnSpc>
                <a:spcPct val="100000"/>
              </a:lnSpc>
              <a:spcBef>
                <a:spcPts val="0"/>
              </a:spcBef>
              <a:spcAft>
                <a:spcPts val="0"/>
              </a:spcAft>
              <a:buSzPts val="1400"/>
              <a:buChar char="○"/>
              <a:defRPr sz="2400"/>
            </a:lvl5pPr>
            <a:lvl6pPr indent="-317500" lvl="5" marL="2743200" algn="ctr">
              <a:lnSpc>
                <a:spcPct val="100000"/>
              </a:lnSpc>
              <a:spcBef>
                <a:spcPts val="0"/>
              </a:spcBef>
              <a:spcAft>
                <a:spcPts val="0"/>
              </a:spcAft>
              <a:buSzPts val="1400"/>
              <a:buChar char="■"/>
              <a:defRPr sz="2400"/>
            </a:lvl6pPr>
            <a:lvl7pPr indent="-317500" lvl="6" marL="3200400" algn="ctr">
              <a:lnSpc>
                <a:spcPct val="100000"/>
              </a:lnSpc>
              <a:spcBef>
                <a:spcPts val="0"/>
              </a:spcBef>
              <a:spcAft>
                <a:spcPts val="0"/>
              </a:spcAft>
              <a:buSzPts val="1400"/>
              <a:buChar char="●"/>
              <a:defRPr sz="2400"/>
            </a:lvl7pPr>
            <a:lvl8pPr indent="-317500" lvl="7" marL="3657600" algn="ctr">
              <a:lnSpc>
                <a:spcPct val="100000"/>
              </a:lnSpc>
              <a:spcBef>
                <a:spcPts val="0"/>
              </a:spcBef>
              <a:spcAft>
                <a:spcPts val="0"/>
              </a:spcAft>
              <a:buSzPts val="1400"/>
              <a:buChar char="○"/>
              <a:defRPr sz="2400"/>
            </a:lvl8pPr>
            <a:lvl9pPr indent="-317500" lvl="8" marL="4114800" algn="ctr">
              <a:lnSpc>
                <a:spcPct val="100000"/>
              </a:lnSpc>
              <a:spcBef>
                <a:spcPts val="0"/>
              </a:spcBef>
              <a:spcAft>
                <a:spcPts val="0"/>
              </a:spcAft>
              <a:buSzPts val="1400"/>
              <a:buChar char="■"/>
              <a:defRPr sz="2400"/>
            </a:lvl9pPr>
          </a:lstStyle>
          <a:p/>
        </p:txBody>
      </p:sp>
      <p:sp>
        <p:nvSpPr>
          <p:cNvPr id="206" name="Google Shape;206;p38"/>
          <p:cNvSpPr txBox="1"/>
          <p:nvPr>
            <p:ph idx="2" type="subTitle"/>
          </p:nvPr>
        </p:nvSpPr>
        <p:spPr>
          <a:xfrm>
            <a:off x="2607300" y="3102650"/>
            <a:ext cx="4240800" cy="57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2500">
                <a:solidFill>
                  <a:schemeClr val="accent1"/>
                </a:solidFill>
                <a:latin typeface="Rubik"/>
                <a:ea typeface="Rubik"/>
                <a:cs typeface="Rubik"/>
                <a:sym typeface="Rubik"/>
              </a:defRPr>
            </a:lvl1pPr>
            <a:lvl2pPr lvl="1" algn="ctr">
              <a:lnSpc>
                <a:spcPct val="100000"/>
              </a:lnSpc>
              <a:spcBef>
                <a:spcPts val="1600"/>
              </a:spcBef>
              <a:spcAft>
                <a:spcPts val="0"/>
              </a:spcAft>
              <a:buSzPts val="1400"/>
              <a:buNone/>
              <a:defRPr b="1" sz="2500">
                <a:solidFill>
                  <a:schemeClr val="accent1"/>
                </a:solidFill>
                <a:latin typeface="Rubik"/>
                <a:ea typeface="Rubik"/>
                <a:cs typeface="Rubik"/>
                <a:sym typeface="Rubik"/>
              </a:defRPr>
            </a:lvl2pPr>
            <a:lvl3pPr lvl="2" algn="ctr">
              <a:lnSpc>
                <a:spcPct val="100000"/>
              </a:lnSpc>
              <a:spcBef>
                <a:spcPts val="1600"/>
              </a:spcBef>
              <a:spcAft>
                <a:spcPts val="0"/>
              </a:spcAft>
              <a:buSzPts val="1400"/>
              <a:buNone/>
              <a:defRPr b="1" sz="2500">
                <a:solidFill>
                  <a:schemeClr val="accent1"/>
                </a:solidFill>
                <a:latin typeface="Rubik"/>
                <a:ea typeface="Rubik"/>
                <a:cs typeface="Rubik"/>
                <a:sym typeface="Rubik"/>
              </a:defRPr>
            </a:lvl3pPr>
            <a:lvl4pPr lvl="3" algn="ctr">
              <a:lnSpc>
                <a:spcPct val="100000"/>
              </a:lnSpc>
              <a:spcBef>
                <a:spcPts val="1600"/>
              </a:spcBef>
              <a:spcAft>
                <a:spcPts val="0"/>
              </a:spcAft>
              <a:buSzPts val="1400"/>
              <a:buNone/>
              <a:defRPr b="1" sz="2500">
                <a:solidFill>
                  <a:schemeClr val="accent1"/>
                </a:solidFill>
                <a:latin typeface="Rubik"/>
                <a:ea typeface="Rubik"/>
                <a:cs typeface="Rubik"/>
                <a:sym typeface="Rubik"/>
              </a:defRPr>
            </a:lvl4pPr>
            <a:lvl5pPr lvl="4" algn="ctr">
              <a:lnSpc>
                <a:spcPct val="100000"/>
              </a:lnSpc>
              <a:spcBef>
                <a:spcPts val="1600"/>
              </a:spcBef>
              <a:spcAft>
                <a:spcPts val="0"/>
              </a:spcAft>
              <a:buSzPts val="1400"/>
              <a:buNone/>
              <a:defRPr b="1" sz="2500">
                <a:solidFill>
                  <a:schemeClr val="accent1"/>
                </a:solidFill>
                <a:latin typeface="Rubik"/>
                <a:ea typeface="Rubik"/>
                <a:cs typeface="Rubik"/>
                <a:sym typeface="Rubik"/>
              </a:defRPr>
            </a:lvl5pPr>
            <a:lvl6pPr lvl="5" algn="ctr">
              <a:lnSpc>
                <a:spcPct val="100000"/>
              </a:lnSpc>
              <a:spcBef>
                <a:spcPts val="1600"/>
              </a:spcBef>
              <a:spcAft>
                <a:spcPts val="0"/>
              </a:spcAft>
              <a:buSzPts val="1400"/>
              <a:buNone/>
              <a:defRPr b="1" sz="2500">
                <a:solidFill>
                  <a:schemeClr val="accent1"/>
                </a:solidFill>
                <a:latin typeface="Rubik"/>
                <a:ea typeface="Rubik"/>
                <a:cs typeface="Rubik"/>
                <a:sym typeface="Rubik"/>
              </a:defRPr>
            </a:lvl6pPr>
            <a:lvl7pPr lvl="6" algn="ctr">
              <a:lnSpc>
                <a:spcPct val="100000"/>
              </a:lnSpc>
              <a:spcBef>
                <a:spcPts val="1600"/>
              </a:spcBef>
              <a:spcAft>
                <a:spcPts val="0"/>
              </a:spcAft>
              <a:buSzPts val="1400"/>
              <a:buNone/>
              <a:defRPr b="1" sz="2500">
                <a:solidFill>
                  <a:schemeClr val="accent1"/>
                </a:solidFill>
                <a:latin typeface="Rubik"/>
                <a:ea typeface="Rubik"/>
                <a:cs typeface="Rubik"/>
                <a:sym typeface="Rubik"/>
              </a:defRPr>
            </a:lvl7pPr>
            <a:lvl8pPr lvl="7" algn="ctr">
              <a:lnSpc>
                <a:spcPct val="100000"/>
              </a:lnSpc>
              <a:spcBef>
                <a:spcPts val="1600"/>
              </a:spcBef>
              <a:spcAft>
                <a:spcPts val="0"/>
              </a:spcAft>
              <a:buSzPts val="1400"/>
              <a:buNone/>
              <a:defRPr b="1" sz="2500">
                <a:solidFill>
                  <a:schemeClr val="accent1"/>
                </a:solidFill>
                <a:latin typeface="Rubik"/>
                <a:ea typeface="Rubik"/>
                <a:cs typeface="Rubik"/>
                <a:sym typeface="Rubik"/>
              </a:defRPr>
            </a:lvl8pPr>
            <a:lvl9pPr lvl="8" algn="ctr">
              <a:lnSpc>
                <a:spcPct val="100000"/>
              </a:lnSpc>
              <a:spcBef>
                <a:spcPts val="1600"/>
              </a:spcBef>
              <a:spcAft>
                <a:spcPts val="1600"/>
              </a:spcAft>
              <a:buSzPts val="1400"/>
              <a:buNone/>
              <a:defRPr b="1" sz="2500">
                <a:solidFill>
                  <a:schemeClr val="accent1"/>
                </a:solidFill>
                <a:latin typeface="Rubik"/>
                <a:ea typeface="Rubik"/>
                <a:cs typeface="Rubik"/>
                <a:sym typeface="Rubik"/>
              </a:defRPr>
            </a:lvl9pPr>
          </a:lstStyle>
          <a:p/>
        </p:txBody>
      </p:sp>
      <p:grpSp>
        <p:nvGrpSpPr>
          <p:cNvPr id="207" name="Google Shape;207;p38"/>
          <p:cNvGrpSpPr/>
          <p:nvPr/>
        </p:nvGrpSpPr>
        <p:grpSpPr>
          <a:xfrm>
            <a:off x="2122389" y="480593"/>
            <a:ext cx="4899213" cy="621548"/>
            <a:chOff x="6290150" y="3131958"/>
            <a:chExt cx="2300100" cy="621548"/>
          </a:xfrm>
        </p:grpSpPr>
        <p:cxnSp>
          <p:nvCxnSpPr>
            <p:cNvPr id="208" name="Google Shape;208;p38"/>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09" name="Google Shape;209;p38"/>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10" name="Google Shape;210;p38"/>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11" name="Google Shape;211;p38"/>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212" name="Google Shape;212;p38"/>
          <p:cNvGrpSpPr/>
          <p:nvPr/>
        </p:nvGrpSpPr>
        <p:grpSpPr>
          <a:xfrm>
            <a:off x="4906091" y="4223909"/>
            <a:ext cx="3509263" cy="414365"/>
            <a:chOff x="6290150" y="3339141"/>
            <a:chExt cx="2300100" cy="414365"/>
          </a:xfrm>
        </p:grpSpPr>
        <p:cxnSp>
          <p:nvCxnSpPr>
            <p:cNvPr id="213" name="Google Shape;213;p38"/>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14" name="Google Shape;214;p38"/>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15" name="Google Shape;215;p38"/>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216" name="Google Shape;216;p38"/>
          <p:cNvGrpSpPr/>
          <p:nvPr/>
        </p:nvGrpSpPr>
        <p:grpSpPr>
          <a:xfrm>
            <a:off x="741066" y="4223909"/>
            <a:ext cx="3509263" cy="414365"/>
            <a:chOff x="6290150" y="3339141"/>
            <a:chExt cx="2300100" cy="414365"/>
          </a:xfrm>
        </p:grpSpPr>
        <p:cxnSp>
          <p:nvCxnSpPr>
            <p:cNvPr id="217" name="Google Shape;217;p38"/>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18" name="Google Shape;218;p38"/>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19" name="Google Shape;219;p38"/>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 of Contents">
  <p:cSld name="CUSTOM">
    <p:spTree>
      <p:nvGrpSpPr>
        <p:cNvPr id="220" name="Shape 220"/>
        <p:cNvGrpSpPr/>
        <p:nvPr/>
      </p:nvGrpSpPr>
      <p:grpSpPr>
        <a:xfrm>
          <a:off x="0" y="0"/>
          <a:ext cx="0" cy="0"/>
          <a:chOff x="0" y="0"/>
          <a:chExt cx="0" cy="0"/>
        </a:xfrm>
      </p:grpSpPr>
      <p:graphicFrame>
        <p:nvGraphicFramePr>
          <p:cNvPr id="221" name="Google Shape;221;p39"/>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54787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98175">
                <a:tc vMerge="1"/>
                <a:tc gridSpan="4" vMerge="1"/>
                <a:tc hMerge="1" vMerge="1"/>
                <a:tc hMerge="1" vMerge="1"/>
                <a:tc hMerge="1" vMerge="1"/>
                <a:tc vMerge="1"/>
              </a:tr>
              <a:tr h="6052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4787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185400">
                <a:tc gridSpan="6" vMerge="1"/>
                <a:tc hMerge="1" vMerge="1"/>
                <a:tc hMerge="1" vMerge="1"/>
                <a:tc hMerge="1" vMerge="1"/>
                <a:tc hMerge="1" vMerge="1"/>
                <a:tc hMerge="1" vMerge="1"/>
              </a:tr>
              <a:tr h="779275">
                <a:tc gridSpan="6">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c hMerge="1"/>
                <a:tc hMerge="1"/>
              </a:tr>
              <a:tr h="54787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88825">
                <a:tc vMerge="1"/>
                <a:tc gridSpan="4" vMerge="1"/>
                <a:tc hMerge="1" vMerge="1"/>
                <a:tc hMerge="1" vMerge="1"/>
                <a:tc hMerge="1" vMerge="1"/>
                <a:tc vMerge="1"/>
              </a:tr>
            </a:tbl>
          </a:graphicData>
        </a:graphic>
      </p:graphicFrame>
      <p:sp>
        <p:nvSpPr>
          <p:cNvPr id="222" name="Google Shape;222;p39"/>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223" name="Google Shape;223;p39"/>
          <p:cNvSpPr txBox="1"/>
          <p:nvPr>
            <p:ph idx="1" type="subTitle"/>
          </p:nvPr>
        </p:nvSpPr>
        <p:spPr>
          <a:xfrm>
            <a:off x="1399200" y="2008066"/>
            <a:ext cx="2419200" cy="2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b="1" sz="2000">
                <a:latin typeface="Rubik"/>
                <a:ea typeface="Rubik"/>
                <a:cs typeface="Rubik"/>
                <a:sym typeface="Rubik"/>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24" name="Google Shape;224;p39"/>
          <p:cNvSpPr txBox="1"/>
          <p:nvPr>
            <p:ph idx="2" type="subTitle"/>
          </p:nvPr>
        </p:nvSpPr>
        <p:spPr>
          <a:xfrm>
            <a:off x="1399200" y="2357504"/>
            <a:ext cx="2419200" cy="276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25" name="Google Shape;225;p39"/>
          <p:cNvSpPr txBox="1"/>
          <p:nvPr>
            <p:ph idx="3" type="title"/>
          </p:nvPr>
        </p:nvSpPr>
        <p:spPr>
          <a:xfrm>
            <a:off x="539538" y="1974614"/>
            <a:ext cx="658500" cy="640200"/>
          </a:xfrm>
          <a:prstGeom prst="rect">
            <a:avLst/>
          </a:prstGeom>
          <a:noFill/>
          <a:ln>
            <a:noFill/>
          </a:ln>
        </p:spPr>
        <p:txBody>
          <a:bodyPr anchorCtr="0" anchor="ctr" bIns="91425" lIns="91425" spcFirstLastPara="1" rIns="91425" wrap="square" tIns="91425">
            <a:noAutofit/>
          </a:bodyPr>
          <a:lstStyle>
            <a:lvl1pPr lvl="0" marR="0" algn="r">
              <a:lnSpc>
                <a:spcPct val="115000"/>
              </a:lnSpc>
              <a:spcBef>
                <a:spcPts val="0"/>
              </a:spcBef>
              <a:spcAft>
                <a:spcPts val="0"/>
              </a:spcAft>
              <a:buClr>
                <a:schemeClr val="dk2"/>
              </a:buClr>
              <a:buSzPts val="1400"/>
              <a:buFont typeface="Roboto"/>
              <a:buNone/>
              <a:defRPr b="1"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26" name="Google Shape;226;p39"/>
          <p:cNvSpPr txBox="1"/>
          <p:nvPr>
            <p:ph idx="4" type="subTitle"/>
          </p:nvPr>
        </p:nvSpPr>
        <p:spPr>
          <a:xfrm>
            <a:off x="1394100" y="2746429"/>
            <a:ext cx="2419200" cy="2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b="1" sz="2000">
                <a:latin typeface="Rubik"/>
                <a:ea typeface="Rubik"/>
                <a:cs typeface="Rubik"/>
                <a:sym typeface="Rubik"/>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27" name="Google Shape;227;p39"/>
          <p:cNvSpPr txBox="1"/>
          <p:nvPr>
            <p:ph idx="5" type="subTitle"/>
          </p:nvPr>
        </p:nvSpPr>
        <p:spPr>
          <a:xfrm>
            <a:off x="1399200" y="3127966"/>
            <a:ext cx="2419200" cy="276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28" name="Google Shape;228;p39"/>
          <p:cNvSpPr txBox="1"/>
          <p:nvPr>
            <p:ph idx="6" type="title"/>
          </p:nvPr>
        </p:nvSpPr>
        <p:spPr>
          <a:xfrm>
            <a:off x="539538" y="2732384"/>
            <a:ext cx="658500" cy="640200"/>
          </a:xfrm>
          <a:prstGeom prst="rect">
            <a:avLst/>
          </a:prstGeom>
          <a:noFill/>
          <a:ln>
            <a:noFill/>
          </a:ln>
        </p:spPr>
        <p:txBody>
          <a:bodyPr anchorCtr="0" anchor="ctr" bIns="91425" lIns="91425" spcFirstLastPara="1" rIns="91425" wrap="square" tIns="91425">
            <a:noAutofit/>
          </a:bodyPr>
          <a:lstStyle>
            <a:lvl1pPr lvl="0" marR="0" algn="r">
              <a:lnSpc>
                <a:spcPct val="115000"/>
              </a:lnSpc>
              <a:spcBef>
                <a:spcPts val="0"/>
              </a:spcBef>
              <a:spcAft>
                <a:spcPts val="0"/>
              </a:spcAft>
              <a:buClr>
                <a:schemeClr val="dk2"/>
              </a:buClr>
              <a:buSzPts val="1400"/>
              <a:buFont typeface="Roboto"/>
              <a:buNone/>
              <a:defRPr b="1"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29" name="Google Shape;229;p39"/>
          <p:cNvSpPr txBox="1"/>
          <p:nvPr>
            <p:ph idx="7" type="subTitle"/>
          </p:nvPr>
        </p:nvSpPr>
        <p:spPr>
          <a:xfrm>
            <a:off x="3787125" y="3877000"/>
            <a:ext cx="2419200" cy="2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b="1" sz="2000">
                <a:latin typeface="Rubik"/>
                <a:ea typeface="Rubik"/>
                <a:cs typeface="Rubik"/>
                <a:sym typeface="Rubik"/>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30" name="Google Shape;230;p39"/>
          <p:cNvSpPr txBox="1"/>
          <p:nvPr>
            <p:ph idx="8" type="subTitle"/>
          </p:nvPr>
        </p:nvSpPr>
        <p:spPr>
          <a:xfrm>
            <a:off x="3787125" y="4229582"/>
            <a:ext cx="2419200" cy="276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31" name="Google Shape;231;p39"/>
          <p:cNvSpPr txBox="1"/>
          <p:nvPr>
            <p:ph idx="9" type="title"/>
          </p:nvPr>
        </p:nvSpPr>
        <p:spPr>
          <a:xfrm>
            <a:off x="2927463" y="3839591"/>
            <a:ext cx="658500" cy="640200"/>
          </a:xfrm>
          <a:prstGeom prst="rect">
            <a:avLst/>
          </a:prstGeom>
          <a:noFill/>
          <a:ln>
            <a:noFill/>
          </a:ln>
        </p:spPr>
        <p:txBody>
          <a:bodyPr anchorCtr="0" anchor="ctr" bIns="91425" lIns="91425" spcFirstLastPara="1" rIns="91425" wrap="square" tIns="91425">
            <a:noAutofit/>
          </a:bodyPr>
          <a:lstStyle>
            <a:lvl1pPr lvl="0" marR="0" algn="r">
              <a:lnSpc>
                <a:spcPct val="115000"/>
              </a:lnSpc>
              <a:spcBef>
                <a:spcPts val="0"/>
              </a:spcBef>
              <a:spcAft>
                <a:spcPts val="0"/>
              </a:spcAft>
              <a:buClr>
                <a:schemeClr val="dk2"/>
              </a:buClr>
              <a:buSzPts val="1400"/>
              <a:buFont typeface="Roboto"/>
              <a:buNone/>
              <a:defRPr b="1"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32" name="Google Shape;232;p39"/>
          <p:cNvSpPr txBox="1"/>
          <p:nvPr>
            <p:ph idx="13" type="subTitle"/>
          </p:nvPr>
        </p:nvSpPr>
        <p:spPr>
          <a:xfrm>
            <a:off x="6185250" y="2006217"/>
            <a:ext cx="2419200" cy="2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b="1" sz="2000">
                <a:latin typeface="Rubik"/>
                <a:ea typeface="Rubik"/>
                <a:cs typeface="Rubik"/>
                <a:sym typeface="Rubik"/>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33" name="Google Shape;233;p39"/>
          <p:cNvSpPr txBox="1"/>
          <p:nvPr>
            <p:ph idx="14" type="subTitle"/>
          </p:nvPr>
        </p:nvSpPr>
        <p:spPr>
          <a:xfrm>
            <a:off x="6185250" y="2355656"/>
            <a:ext cx="2419200" cy="276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34" name="Google Shape;234;p39"/>
          <p:cNvSpPr txBox="1"/>
          <p:nvPr>
            <p:ph idx="15" type="title"/>
          </p:nvPr>
        </p:nvSpPr>
        <p:spPr>
          <a:xfrm>
            <a:off x="5327150" y="1972766"/>
            <a:ext cx="658500" cy="640200"/>
          </a:xfrm>
          <a:prstGeom prst="rect">
            <a:avLst/>
          </a:prstGeom>
          <a:noFill/>
          <a:ln>
            <a:noFill/>
          </a:ln>
        </p:spPr>
        <p:txBody>
          <a:bodyPr anchorCtr="0" anchor="ctr" bIns="91425" lIns="91425" spcFirstLastPara="1" rIns="91425" wrap="square" tIns="91425">
            <a:noAutofit/>
          </a:bodyPr>
          <a:lstStyle>
            <a:lvl1pPr lvl="0" marR="0" algn="r">
              <a:lnSpc>
                <a:spcPct val="115000"/>
              </a:lnSpc>
              <a:spcBef>
                <a:spcPts val="0"/>
              </a:spcBef>
              <a:spcAft>
                <a:spcPts val="0"/>
              </a:spcAft>
              <a:buClr>
                <a:schemeClr val="dk2"/>
              </a:buClr>
              <a:buSzPts val="1400"/>
              <a:buFont typeface="Roboto"/>
              <a:buNone/>
              <a:defRPr b="1"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35" name="Google Shape;235;p39"/>
          <p:cNvSpPr txBox="1"/>
          <p:nvPr>
            <p:ph idx="16" type="subTitle"/>
          </p:nvPr>
        </p:nvSpPr>
        <p:spPr>
          <a:xfrm>
            <a:off x="6180150" y="2746379"/>
            <a:ext cx="2419200" cy="2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b="1" sz="2000">
                <a:latin typeface="Rubik"/>
                <a:ea typeface="Rubik"/>
                <a:cs typeface="Rubik"/>
                <a:sym typeface="Rubik"/>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36" name="Google Shape;236;p39"/>
          <p:cNvSpPr txBox="1"/>
          <p:nvPr>
            <p:ph idx="17" type="subTitle"/>
          </p:nvPr>
        </p:nvSpPr>
        <p:spPr>
          <a:xfrm>
            <a:off x="6185250" y="3127916"/>
            <a:ext cx="2419200" cy="276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37" name="Google Shape;237;p39"/>
          <p:cNvSpPr txBox="1"/>
          <p:nvPr>
            <p:ph idx="18" type="title"/>
          </p:nvPr>
        </p:nvSpPr>
        <p:spPr>
          <a:xfrm>
            <a:off x="5327150" y="2732384"/>
            <a:ext cx="658500" cy="640200"/>
          </a:xfrm>
          <a:prstGeom prst="rect">
            <a:avLst/>
          </a:prstGeom>
          <a:noFill/>
          <a:ln>
            <a:noFill/>
          </a:ln>
        </p:spPr>
        <p:txBody>
          <a:bodyPr anchorCtr="0" anchor="ctr" bIns="91425" lIns="91425" spcFirstLastPara="1" rIns="91425" wrap="square" tIns="91425">
            <a:noAutofit/>
          </a:bodyPr>
          <a:lstStyle>
            <a:lvl1pPr lvl="0" marR="0" algn="r">
              <a:lnSpc>
                <a:spcPct val="115000"/>
              </a:lnSpc>
              <a:spcBef>
                <a:spcPts val="0"/>
              </a:spcBef>
              <a:spcAft>
                <a:spcPts val="0"/>
              </a:spcAft>
              <a:buClr>
                <a:schemeClr val="dk2"/>
              </a:buClr>
              <a:buSzPts val="1400"/>
              <a:buFont typeface="Roboto"/>
              <a:buNone/>
              <a:defRPr b="1" sz="3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38" name="Google Shape;238;p39"/>
          <p:cNvSpPr txBox="1"/>
          <p:nvPr>
            <p:ph idx="19"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39" name="Google Shape;239;p39"/>
          <p:cNvSpPr txBox="1"/>
          <p:nvPr>
            <p:ph idx="20"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grpSp>
        <p:nvGrpSpPr>
          <p:cNvPr id="240" name="Google Shape;240;p39"/>
          <p:cNvGrpSpPr/>
          <p:nvPr/>
        </p:nvGrpSpPr>
        <p:grpSpPr>
          <a:xfrm>
            <a:off x="539502" y="3629813"/>
            <a:ext cx="1109108" cy="1035915"/>
            <a:chOff x="6290150" y="3546323"/>
            <a:chExt cx="2300100" cy="1035915"/>
          </a:xfrm>
        </p:grpSpPr>
        <p:cxnSp>
          <p:nvCxnSpPr>
            <p:cNvPr id="241" name="Google Shape;241;p39"/>
            <p:cNvCxnSpPr/>
            <p:nvPr/>
          </p:nvCxnSpPr>
          <p:spPr>
            <a:xfrm>
              <a:off x="6290150" y="3546323"/>
              <a:ext cx="2300100" cy="0"/>
            </a:xfrm>
            <a:prstGeom prst="straightConnector1">
              <a:avLst/>
            </a:prstGeom>
            <a:noFill/>
            <a:ln cap="flat" cmpd="sng" w="76200">
              <a:solidFill>
                <a:srgbClr val="52DA83"/>
              </a:solidFill>
              <a:prstDash val="solid"/>
              <a:round/>
              <a:headEnd len="sm" w="sm" type="none"/>
              <a:tailEnd len="sm" w="sm" type="none"/>
            </a:ln>
          </p:spPr>
        </p:cxnSp>
        <p:cxnSp>
          <p:nvCxnSpPr>
            <p:cNvPr id="242" name="Google Shape;242;p39"/>
            <p:cNvCxnSpPr/>
            <p:nvPr/>
          </p:nvCxnSpPr>
          <p:spPr>
            <a:xfrm>
              <a:off x="6290150" y="3753506"/>
              <a:ext cx="2300100" cy="0"/>
            </a:xfrm>
            <a:prstGeom prst="straightConnector1">
              <a:avLst/>
            </a:prstGeom>
            <a:noFill/>
            <a:ln cap="flat" cmpd="sng" w="76200">
              <a:solidFill>
                <a:srgbClr val="52DA83"/>
              </a:solidFill>
              <a:prstDash val="solid"/>
              <a:round/>
              <a:headEnd len="sm" w="sm" type="none"/>
              <a:tailEnd len="sm" w="sm" type="none"/>
            </a:ln>
          </p:spPr>
        </p:cxnSp>
        <p:cxnSp>
          <p:nvCxnSpPr>
            <p:cNvPr id="243" name="Google Shape;243;p39"/>
            <p:cNvCxnSpPr/>
            <p:nvPr/>
          </p:nvCxnSpPr>
          <p:spPr>
            <a:xfrm>
              <a:off x="6290150" y="3960689"/>
              <a:ext cx="2300100" cy="0"/>
            </a:xfrm>
            <a:prstGeom prst="straightConnector1">
              <a:avLst/>
            </a:prstGeom>
            <a:noFill/>
            <a:ln cap="flat" cmpd="sng" w="76200">
              <a:solidFill>
                <a:srgbClr val="52DA83"/>
              </a:solidFill>
              <a:prstDash val="solid"/>
              <a:round/>
              <a:headEnd len="sm" w="sm" type="none"/>
              <a:tailEnd len="sm" w="sm" type="none"/>
            </a:ln>
          </p:spPr>
        </p:cxnSp>
        <p:cxnSp>
          <p:nvCxnSpPr>
            <p:cNvPr id="244" name="Google Shape;244;p39"/>
            <p:cNvCxnSpPr/>
            <p:nvPr/>
          </p:nvCxnSpPr>
          <p:spPr>
            <a:xfrm>
              <a:off x="6290150" y="4167872"/>
              <a:ext cx="2300100" cy="0"/>
            </a:xfrm>
            <a:prstGeom prst="straightConnector1">
              <a:avLst/>
            </a:prstGeom>
            <a:noFill/>
            <a:ln cap="flat" cmpd="sng" w="76200">
              <a:solidFill>
                <a:srgbClr val="52DA83"/>
              </a:solidFill>
              <a:prstDash val="solid"/>
              <a:round/>
              <a:headEnd len="sm" w="sm" type="none"/>
              <a:tailEnd len="sm" w="sm" type="none"/>
            </a:ln>
          </p:spPr>
        </p:cxnSp>
        <p:cxnSp>
          <p:nvCxnSpPr>
            <p:cNvPr id="245" name="Google Shape;245;p39"/>
            <p:cNvCxnSpPr/>
            <p:nvPr/>
          </p:nvCxnSpPr>
          <p:spPr>
            <a:xfrm>
              <a:off x="6290150" y="4375055"/>
              <a:ext cx="2300100" cy="0"/>
            </a:xfrm>
            <a:prstGeom prst="straightConnector1">
              <a:avLst/>
            </a:prstGeom>
            <a:noFill/>
            <a:ln cap="flat" cmpd="sng" w="76200">
              <a:solidFill>
                <a:srgbClr val="52DA83"/>
              </a:solidFill>
              <a:prstDash val="solid"/>
              <a:round/>
              <a:headEnd len="sm" w="sm" type="none"/>
              <a:tailEnd len="sm" w="sm" type="none"/>
            </a:ln>
          </p:spPr>
        </p:cxnSp>
        <p:cxnSp>
          <p:nvCxnSpPr>
            <p:cNvPr id="246" name="Google Shape;246;p39"/>
            <p:cNvCxnSpPr/>
            <p:nvPr/>
          </p:nvCxnSpPr>
          <p:spPr>
            <a:xfrm>
              <a:off x="6290150" y="4582238"/>
              <a:ext cx="2300100" cy="0"/>
            </a:xfrm>
            <a:prstGeom prst="straightConnector1">
              <a:avLst/>
            </a:prstGeom>
            <a:noFill/>
            <a:ln cap="flat" cmpd="sng" w="76200">
              <a:solidFill>
                <a:srgbClr val="52DA83"/>
              </a:solidFill>
              <a:prstDash val="solid"/>
              <a:round/>
              <a:headEnd len="sm" w="sm" type="none"/>
              <a:tailEnd len="sm" w="sm" type="none"/>
            </a:ln>
          </p:spPr>
        </p:cxnSp>
      </p:grpSp>
      <p:grpSp>
        <p:nvGrpSpPr>
          <p:cNvPr id="247" name="Google Shape;247;p39"/>
          <p:cNvGrpSpPr/>
          <p:nvPr/>
        </p:nvGrpSpPr>
        <p:grpSpPr>
          <a:xfrm>
            <a:off x="7495352" y="3629813"/>
            <a:ext cx="1109108" cy="1035915"/>
            <a:chOff x="6290150" y="3546323"/>
            <a:chExt cx="2300100" cy="1035915"/>
          </a:xfrm>
        </p:grpSpPr>
        <p:cxnSp>
          <p:nvCxnSpPr>
            <p:cNvPr id="248" name="Google Shape;248;p39"/>
            <p:cNvCxnSpPr/>
            <p:nvPr/>
          </p:nvCxnSpPr>
          <p:spPr>
            <a:xfrm>
              <a:off x="6290150" y="3546323"/>
              <a:ext cx="2300100" cy="0"/>
            </a:xfrm>
            <a:prstGeom prst="straightConnector1">
              <a:avLst/>
            </a:prstGeom>
            <a:noFill/>
            <a:ln cap="flat" cmpd="sng" w="76200">
              <a:solidFill>
                <a:srgbClr val="52DA83"/>
              </a:solidFill>
              <a:prstDash val="solid"/>
              <a:round/>
              <a:headEnd len="sm" w="sm" type="none"/>
              <a:tailEnd len="sm" w="sm" type="none"/>
            </a:ln>
          </p:spPr>
        </p:cxnSp>
        <p:cxnSp>
          <p:nvCxnSpPr>
            <p:cNvPr id="249" name="Google Shape;249;p39"/>
            <p:cNvCxnSpPr/>
            <p:nvPr/>
          </p:nvCxnSpPr>
          <p:spPr>
            <a:xfrm>
              <a:off x="6290150" y="3753506"/>
              <a:ext cx="2300100" cy="0"/>
            </a:xfrm>
            <a:prstGeom prst="straightConnector1">
              <a:avLst/>
            </a:prstGeom>
            <a:noFill/>
            <a:ln cap="flat" cmpd="sng" w="76200">
              <a:solidFill>
                <a:srgbClr val="52DA83"/>
              </a:solidFill>
              <a:prstDash val="solid"/>
              <a:round/>
              <a:headEnd len="sm" w="sm" type="none"/>
              <a:tailEnd len="sm" w="sm" type="none"/>
            </a:ln>
          </p:spPr>
        </p:cxnSp>
        <p:cxnSp>
          <p:nvCxnSpPr>
            <p:cNvPr id="250" name="Google Shape;250;p39"/>
            <p:cNvCxnSpPr/>
            <p:nvPr/>
          </p:nvCxnSpPr>
          <p:spPr>
            <a:xfrm>
              <a:off x="6290150" y="3960689"/>
              <a:ext cx="2300100" cy="0"/>
            </a:xfrm>
            <a:prstGeom prst="straightConnector1">
              <a:avLst/>
            </a:prstGeom>
            <a:noFill/>
            <a:ln cap="flat" cmpd="sng" w="76200">
              <a:solidFill>
                <a:srgbClr val="52DA83"/>
              </a:solidFill>
              <a:prstDash val="solid"/>
              <a:round/>
              <a:headEnd len="sm" w="sm" type="none"/>
              <a:tailEnd len="sm" w="sm" type="none"/>
            </a:ln>
          </p:spPr>
        </p:cxnSp>
        <p:cxnSp>
          <p:nvCxnSpPr>
            <p:cNvPr id="251" name="Google Shape;251;p39"/>
            <p:cNvCxnSpPr/>
            <p:nvPr/>
          </p:nvCxnSpPr>
          <p:spPr>
            <a:xfrm>
              <a:off x="6290150" y="4167872"/>
              <a:ext cx="2300100" cy="0"/>
            </a:xfrm>
            <a:prstGeom prst="straightConnector1">
              <a:avLst/>
            </a:prstGeom>
            <a:noFill/>
            <a:ln cap="flat" cmpd="sng" w="76200">
              <a:solidFill>
                <a:srgbClr val="52DA83"/>
              </a:solidFill>
              <a:prstDash val="solid"/>
              <a:round/>
              <a:headEnd len="sm" w="sm" type="none"/>
              <a:tailEnd len="sm" w="sm" type="none"/>
            </a:ln>
          </p:spPr>
        </p:cxnSp>
        <p:cxnSp>
          <p:nvCxnSpPr>
            <p:cNvPr id="252" name="Google Shape;252;p39"/>
            <p:cNvCxnSpPr/>
            <p:nvPr/>
          </p:nvCxnSpPr>
          <p:spPr>
            <a:xfrm>
              <a:off x="6290150" y="4375055"/>
              <a:ext cx="2300100" cy="0"/>
            </a:xfrm>
            <a:prstGeom prst="straightConnector1">
              <a:avLst/>
            </a:prstGeom>
            <a:noFill/>
            <a:ln cap="flat" cmpd="sng" w="76200">
              <a:solidFill>
                <a:srgbClr val="52DA83"/>
              </a:solidFill>
              <a:prstDash val="solid"/>
              <a:round/>
              <a:headEnd len="sm" w="sm" type="none"/>
              <a:tailEnd len="sm" w="sm" type="none"/>
            </a:ln>
          </p:spPr>
        </p:cxnSp>
        <p:cxnSp>
          <p:nvCxnSpPr>
            <p:cNvPr id="253" name="Google Shape;253;p39"/>
            <p:cNvCxnSpPr/>
            <p:nvPr/>
          </p:nvCxnSpPr>
          <p:spPr>
            <a:xfrm>
              <a:off x="6290150" y="4582238"/>
              <a:ext cx="2300100" cy="0"/>
            </a:xfrm>
            <a:prstGeom prst="straightConnector1">
              <a:avLst/>
            </a:prstGeom>
            <a:noFill/>
            <a:ln cap="flat" cmpd="sng" w="76200">
              <a:solidFill>
                <a:srgbClr val="52DA83"/>
              </a:solidFill>
              <a:prstDash val="solid"/>
              <a:round/>
              <a:headEnd len="sm" w="sm" type="none"/>
              <a:tailEnd len="sm" w="sm" type="none"/>
            </a:ln>
          </p:spPr>
        </p:cxnSp>
      </p:grpSp>
      <p:sp>
        <p:nvSpPr>
          <p:cNvPr id="254" name="Google Shape;254;p39"/>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5">
    <p:spTree>
      <p:nvGrpSpPr>
        <p:cNvPr id="255" name="Shape 255"/>
        <p:cNvGrpSpPr/>
        <p:nvPr/>
      </p:nvGrpSpPr>
      <p:grpSpPr>
        <a:xfrm>
          <a:off x="0" y="0"/>
          <a:ext cx="0" cy="0"/>
          <a:chOff x="0" y="0"/>
          <a:chExt cx="0" cy="0"/>
        </a:xfrm>
      </p:grpSpPr>
      <p:sp>
        <p:nvSpPr>
          <p:cNvPr id="256" name="Google Shape;256;p40"/>
          <p:cNvSpPr txBox="1"/>
          <p:nvPr>
            <p:ph idx="1" type="subTitle"/>
          </p:nvPr>
        </p:nvSpPr>
        <p:spPr>
          <a:xfrm>
            <a:off x="6986250" y="2493925"/>
            <a:ext cx="1363500" cy="75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1"/>
                </a:solidFill>
                <a:latin typeface="Rubik"/>
                <a:ea typeface="Rubik"/>
                <a:cs typeface="Rubik"/>
                <a:sym typeface="Rubi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57" name="Google Shape;257;p40"/>
          <p:cNvSpPr txBox="1"/>
          <p:nvPr>
            <p:ph idx="2" type="subTitle"/>
          </p:nvPr>
        </p:nvSpPr>
        <p:spPr>
          <a:xfrm>
            <a:off x="6986250" y="3345875"/>
            <a:ext cx="1363500" cy="70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58" name="Google Shape;258;p40"/>
          <p:cNvSpPr txBox="1"/>
          <p:nvPr>
            <p:ph idx="3" type="subTitle"/>
          </p:nvPr>
        </p:nvSpPr>
        <p:spPr>
          <a:xfrm>
            <a:off x="794250" y="2493925"/>
            <a:ext cx="1363500" cy="75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b="1" sz="2000">
                <a:solidFill>
                  <a:schemeClr val="dk1"/>
                </a:solidFill>
                <a:latin typeface="Rubik"/>
                <a:ea typeface="Rubik"/>
                <a:cs typeface="Rubik"/>
                <a:sym typeface="Rubik"/>
              </a:defRPr>
            </a:lvl1pPr>
            <a:lvl2pPr lvl="1" algn="r">
              <a:lnSpc>
                <a:spcPct val="115000"/>
              </a:lnSpc>
              <a:spcBef>
                <a:spcPts val="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259" name="Google Shape;259;p40"/>
          <p:cNvSpPr txBox="1"/>
          <p:nvPr>
            <p:ph idx="4" type="subTitle"/>
          </p:nvPr>
        </p:nvSpPr>
        <p:spPr>
          <a:xfrm>
            <a:off x="794250" y="3345875"/>
            <a:ext cx="1363500" cy="70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graphicFrame>
        <p:nvGraphicFramePr>
          <p:cNvPr id="260" name="Google Shape;260;p40"/>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087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49875">
                <a:tc gridSpan="6" vMerge="1"/>
                <a:tc hMerge="1" vMerge="1"/>
                <a:tc hMerge="1" vMerge="1"/>
                <a:tc hMerge="1" vMerge="1"/>
                <a:tc hMerge="1" vMerge="1"/>
                <a:tc hMerge="1" vMerge="1"/>
              </a:tr>
              <a:tr h="6043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875">
                <a:tc gridSpan="6"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rowSpan="5" hMerge="1"/>
                <a:tc rowSpan="5" hMerge="1"/>
                <a:tc rowSpan="5" hMerge="1"/>
              </a:tr>
              <a:tr h="590875">
                <a:tc gridSpan="6" vMerge="1"/>
                <a:tc hMerge="1" vMerge="1"/>
                <a:tc hMerge="1" vMerge="1"/>
                <a:tc hMerge="1" vMerge="1"/>
                <a:tc hMerge="1" vMerge="1"/>
                <a:tc hMerge="1" vMerge="1"/>
              </a:tr>
              <a:tr h="590875">
                <a:tc gridSpan="6" vMerge="1"/>
                <a:tc hMerge="1" vMerge="1"/>
                <a:tc hMerge="1" vMerge="1"/>
                <a:tc hMerge="1" vMerge="1"/>
                <a:tc hMerge="1" vMerge="1"/>
                <a:tc hMerge="1" vMerge="1"/>
              </a:tr>
              <a:tr h="590875">
                <a:tc gridSpan="6" vMerge="1"/>
                <a:tc hMerge="1" vMerge="1"/>
                <a:tc hMerge="1" vMerge="1"/>
                <a:tc hMerge="1" vMerge="1"/>
                <a:tc hMerge="1" vMerge="1"/>
                <a:tc hMerge="1" vMerge="1"/>
              </a:tr>
              <a:tr h="590875">
                <a:tc gridSpan="6" vMerge="1"/>
                <a:tc hMerge="1" vMerge="1"/>
                <a:tc hMerge="1" vMerge="1"/>
                <a:tc hMerge="1" vMerge="1"/>
                <a:tc hMerge="1" vMerge="1"/>
                <a:tc hMerge="1" vMerge="1"/>
              </a:tr>
            </a:tbl>
          </a:graphicData>
        </a:graphic>
      </p:graphicFrame>
      <p:sp>
        <p:nvSpPr>
          <p:cNvPr id="261" name="Google Shape;261;p40"/>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262" name="Google Shape;262;p40"/>
          <p:cNvSpPr txBox="1"/>
          <p:nvPr>
            <p:ph idx="5"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63" name="Google Shape;263;p40"/>
          <p:cNvSpPr txBox="1"/>
          <p:nvPr>
            <p:ph idx="6"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64" name="Google Shape;264;p40"/>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65" name="Shape 265"/>
        <p:cNvGrpSpPr/>
        <p:nvPr/>
      </p:nvGrpSpPr>
      <p:grpSpPr>
        <a:xfrm>
          <a:off x="0" y="0"/>
          <a:ext cx="0" cy="0"/>
          <a:chOff x="0" y="0"/>
          <a:chExt cx="0" cy="0"/>
        </a:xfrm>
      </p:grpSpPr>
      <p:graphicFrame>
        <p:nvGraphicFramePr>
          <p:cNvPr id="266" name="Google Shape;266;p41"/>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7162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66500">
                <a:tc gridSpan="6" vMerge="1"/>
                <a:tc hMerge="1" vMerge="1"/>
                <a:tc hMerge="1" vMerge="1"/>
                <a:tc hMerge="1" vMerge="1"/>
                <a:tc hMerge="1" vMerge="1"/>
                <a:tc hMerge="1" vMerge="1"/>
              </a:tr>
              <a:tr h="602825">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71625">
                <a:tc gridSpan="2"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gridSpan="2"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gridSpan="2"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r>
              <a:tr h="571625">
                <a:tc gridSpan="2" vMerge="1"/>
                <a:tc hMerge="1" vMerge="1"/>
                <a:tc gridSpan="2" vMerge="1"/>
                <a:tc hMerge="1" vMerge="1"/>
                <a:tc gridSpan="2" vMerge="1"/>
                <a:tc hMerge="1" vMerge="1"/>
              </a:tr>
              <a:tr h="571625">
                <a:tc gridSpan="2" vMerge="1"/>
                <a:tc hMerge="1" vMerge="1"/>
                <a:tc gridSpan="2" vMerge="1"/>
                <a:tc hMerge="1" vMerge="1"/>
                <a:tc gridSpan="2" vMerge="1"/>
                <a:tc hMerge="1" vMerge="1"/>
              </a:tr>
              <a:tr h="571625">
                <a:tc gridSpan="2" vMerge="1"/>
                <a:tc hMerge="1" vMerge="1"/>
                <a:tc gridSpan="2" vMerge="1"/>
                <a:tc hMerge="1" vMerge="1"/>
                <a:tc gridSpan="2" vMerge="1"/>
                <a:tc hMerge="1" vMerge="1"/>
              </a:tr>
              <a:tr h="671975">
                <a:tc gridSpan="2" vMerge="1"/>
                <a:tc hMerge="1" vMerge="1"/>
                <a:tc gridSpan="2" vMerge="1"/>
                <a:tc hMerge="1" vMerge="1"/>
                <a:tc gridSpan="2" vMerge="1"/>
                <a:tc hMerge="1" vMerge="1"/>
              </a:tr>
            </a:tbl>
          </a:graphicData>
        </a:graphic>
      </p:graphicFrame>
      <p:sp>
        <p:nvSpPr>
          <p:cNvPr id="267" name="Google Shape;267;p41"/>
          <p:cNvSpPr txBox="1"/>
          <p:nvPr>
            <p:ph idx="1" type="subTitle"/>
          </p:nvPr>
        </p:nvSpPr>
        <p:spPr>
          <a:xfrm flipH="1">
            <a:off x="6698688" y="3124650"/>
            <a:ext cx="1545300" cy="320100"/>
          </a:xfrm>
          <a:prstGeom prst="rect">
            <a:avLst/>
          </a:prstGeom>
          <a:noFill/>
          <a:ln>
            <a:noFill/>
          </a:ln>
        </p:spPr>
        <p:txBody>
          <a:bodyPr anchorCtr="0" anchor="b" bIns="91425" lIns="91425" spcFirstLastPara="1" rIns="91425" wrap="square" tIns="91425">
            <a:noAutofit/>
          </a:bodyPr>
          <a:lstStyle>
            <a:lvl1pPr lvl="0" algn="ctr">
              <a:lnSpc>
                <a:spcPct val="50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68" name="Google Shape;268;p41"/>
          <p:cNvSpPr txBox="1"/>
          <p:nvPr>
            <p:ph idx="2" type="subTitle"/>
          </p:nvPr>
        </p:nvSpPr>
        <p:spPr>
          <a:xfrm>
            <a:off x="6442638" y="3445884"/>
            <a:ext cx="2057400" cy="85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69" name="Google Shape;269;p41"/>
          <p:cNvSpPr txBox="1"/>
          <p:nvPr>
            <p:ph idx="3" type="subTitle"/>
          </p:nvPr>
        </p:nvSpPr>
        <p:spPr>
          <a:xfrm flipH="1">
            <a:off x="3814773" y="3124650"/>
            <a:ext cx="1545300" cy="320100"/>
          </a:xfrm>
          <a:prstGeom prst="rect">
            <a:avLst/>
          </a:prstGeom>
          <a:noFill/>
          <a:ln>
            <a:noFill/>
          </a:ln>
        </p:spPr>
        <p:txBody>
          <a:bodyPr anchorCtr="0" anchor="b" bIns="91425" lIns="91425" spcFirstLastPara="1" rIns="91425" wrap="square" tIns="91425">
            <a:noAutofit/>
          </a:bodyPr>
          <a:lstStyle>
            <a:lvl1pPr lvl="0" algn="ctr">
              <a:lnSpc>
                <a:spcPct val="50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0" name="Google Shape;270;p41"/>
          <p:cNvSpPr txBox="1"/>
          <p:nvPr>
            <p:ph idx="4" type="subTitle"/>
          </p:nvPr>
        </p:nvSpPr>
        <p:spPr>
          <a:xfrm>
            <a:off x="3564113" y="3445884"/>
            <a:ext cx="2057400" cy="85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1" name="Google Shape;271;p41"/>
          <p:cNvSpPr txBox="1"/>
          <p:nvPr>
            <p:ph idx="5" type="subTitle"/>
          </p:nvPr>
        </p:nvSpPr>
        <p:spPr>
          <a:xfrm flipH="1">
            <a:off x="943425" y="3124650"/>
            <a:ext cx="1545300" cy="320100"/>
          </a:xfrm>
          <a:prstGeom prst="rect">
            <a:avLst/>
          </a:prstGeom>
          <a:noFill/>
          <a:ln>
            <a:noFill/>
          </a:ln>
        </p:spPr>
        <p:txBody>
          <a:bodyPr anchorCtr="0" anchor="b" bIns="91425" lIns="91425" spcFirstLastPara="1" rIns="91425" wrap="square" tIns="91425">
            <a:noAutofit/>
          </a:bodyPr>
          <a:lstStyle>
            <a:lvl1pPr lvl="0" algn="ctr">
              <a:lnSpc>
                <a:spcPct val="50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2" name="Google Shape;272;p41"/>
          <p:cNvSpPr txBox="1"/>
          <p:nvPr>
            <p:ph idx="6" type="subTitle"/>
          </p:nvPr>
        </p:nvSpPr>
        <p:spPr>
          <a:xfrm>
            <a:off x="689175" y="3445584"/>
            <a:ext cx="2053800" cy="85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3" name="Google Shape;273;p41"/>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274" name="Google Shape;274;p41"/>
          <p:cNvSpPr txBox="1"/>
          <p:nvPr>
            <p:ph idx="7"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75" name="Google Shape;275;p41"/>
          <p:cNvSpPr txBox="1"/>
          <p:nvPr>
            <p:ph idx="8"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76" name="Google Shape;276;p41"/>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277" name="Shape 277"/>
        <p:cNvGrpSpPr/>
        <p:nvPr/>
      </p:nvGrpSpPr>
      <p:grpSpPr>
        <a:xfrm>
          <a:off x="0" y="0"/>
          <a:ext cx="0" cy="0"/>
          <a:chOff x="0" y="0"/>
          <a:chExt cx="0" cy="0"/>
        </a:xfrm>
      </p:grpSpPr>
      <p:graphicFrame>
        <p:nvGraphicFramePr>
          <p:cNvPr id="278" name="Google Shape;278;p42"/>
          <p:cNvGraphicFramePr/>
          <p:nvPr/>
        </p:nvGraphicFramePr>
        <p:xfrm>
          <a:off x="271200"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62852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4475">
                <a:tc vMerge="1"/>
                <a:tc gridSpan="4" vMerge="1"/>
                <a:tc hMerge="1" vMerge="1"/>
                <a:tc hMerge="1" vMerge="1"/>
                <a:tc hMerge="1" vMerge="1"/>
                <a:tc vMerge="1"/>
              </a:tr>
              <a:tr h="601275">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610750">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116575">
                <a:tc gridSpan="6" vMerge="1"/>
                <a:tc hMerge="1" vMerge="1"/>
                <a:tc hMerge="1" vMerge="1"/>
                <a:tc hMerge="1" vMerge="1"/>
                <a:tc hMerge="1" vMerge="1"/>
                <a:tc hMerge="1" vMerge="1"/>
              </a:tr>
              <a:tr h="602625">
                <a:tc gridSpan="6">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c hMerge="1"/>
                <a:tc hMerge="1"/>
              </a:tr>
              <a:tr h="610750">
                <a:tc gridSpan="6">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c hMerge="1"/>
                <a:tc hMerge="1"/>
              </a:tr>
              <a:tr h="1004975">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bl>
          </a:graphicData>
        </a:graphic>
      </p:graphicFrame>
      <p:sp>
        <p:nvSpPr>
          <p:cNvPr id="279" name="Google Shape;279;p42"/>
          <p:cNvSpPr txBox="1"/>
          <p:nvPr>
            <p:ph type="title"/>
          </p:nvPr>
        </p:nvSpPr>
        <p:spPr>
          <a:xfrm>
            <a:off x="1228950" y="2028598"/>
            <a:ext cx="2419200" cy="55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2800"/>
              <a:buNone/>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sp>
        <p:nvSpPr>
          <p:cNvPr id="280" name="Google Shape;280;p42"/>
          <p:cNvSpPr txBox="1"/>
          <p:nvPr>
            <p:ph idx="1" type="subTitle"/>
          </p:nvPr>
        </p:nvSpPr>
        <p:spPr>
          <a:xfrm>
            <a:off x="5493368" y="2199759"/>
            <a:ext cx="2419200" cy="21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81" name="Google Shape;281;p42"/>
          <p:cNvSpPr txBox="1"/>
          <p:nvPr>
            <p:ph idx="2" type="title"/>
          </p:nvPr>
        </p:nvSpPr>
        <p:spPr>
          <a:xfrm>
            <a:off x="1228950" y="2696352"/>
            <a:ext cx="2419200" cy="55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2800"/>
              <a:buNone/>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sp>
        <p:nvSpPr>
          <p:cNvPr id="282" name="Google Shape;282;p42"/>
          <p:cNvSpPr txBox="1"/>
          <p:nvPr>
            <p:ph idx="3" type="subTitle"/>
          </p:nvPr>
        </p:nvSpPr>
        <p:spPr>
          <a:xfrm>
            <a:off x="5493375" y="2867496"/>
            <a:ext cx="2419200" cy="21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83" name="Google Shape;283;p42"/>
          <p:cNvSpPr txBox="1"/>
          <p:nvPr>
            <p:ph idx="4" type="title"/>
          </p:nvPr>
        </p:nvSpPr>
        <p:spPr>
          <a:xfrm>
            <a:off x="1228950" y="3299249"/>
            <a:ext cx="2419200" cy="55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2800"/>
              <a:buNone/>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sp>
        <p:nvSpPr>
          <p:cNvPr id="284" name="Google Shape;284;p42"/>
          <p:cNvSpPr txBox="1"/>
          <p:nvPr>
            <p:ph idx="5" type="subTitle"/>
          </p:nvPr>
        </p:nvSpPr>
        <p:spPr>
          <a:xfrm>
            <a:off x="5493375" y="3470409"/>
            <a:ext cx="2419200" cy="213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85" name="Google Shape;285;p42"/>
          <p:cNvSpPr txBox="1"/>
          <p:nvPr>
            <p:ph idx="6"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grpSp>
        <p:nvGrpSpPr>
          <p:cNvPr id="286" name="Google Shape;286;p42"/>
          <p:cNvGrpSpPr/>
          <p:nvPr/>
        </p:nvGrpSpPr>
        <p:grpSpPr>
          <a:xfrm>
            <a:off x="539479" y="480592"/>
            <a:ext cx="1164771" cy="621548"/>
            <a:chOff x="6290150" y="3131958"/>
            <a:chExt cx="2300100" cy="621548"/>
          </a:xfrm>
        </p:grpSpPr>
        <p:cxnSp>
          <p:nvCxnSpPr>
            <p:cNvPr id="287" name="Google Shape;287;p42"/>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88" name="Google Shape;288;p42"/>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89" name="Google Shape;289;p4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90" name="Google Shape;290;p4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291" name="Google Shape;291;p42"/>
          <p:cNvGrpSpPr/>
          <p:nvPr/>
        </p:nvGrpSpPr>
        <p:grpSpPr>
          <a:xfrm>
            <a:off x="7439754" y="480592"/>
            <a:ext cx="1164771" cy="621548"/>
            <a:chOff x="6290150" y="3131958"/>
            <a:chExt cx="2300100" cy="621548"/>
          </a:xfrm>
        </p:grpSpPr>
        <p:cxnSp>
          <p:nvCxnSpPr>
            <p:cNvPr id="292" name="Google Shape;292;p42"/>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93" name="Google Shape;293;p42"/>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94" name="Google Shape;294;p4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295" name="Google Shape;295;p4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
        <p:nvSpPr>
          <p:cNvPr id="296" name="Google Shape;296;p42"/>
          <p:cNvSpPr txBox="1"/>
          <p:nvPr>
            <p:ph idx="7"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97" name="Google Shape;297;p42"/>
          <p:cNvSpPr txBox="1"/>
          <p:nvPr>
            <p:ph idx="8"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298" name="Google Shape;298;p42"/>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
    <p:spTree>
      <p:nvGrpSpPr>
        <p:cNvPr id="25" name="Shape 25"/>
        <p:cNvGrpSpPr/>
        <p:nvPr/>
      </p:nvGrpSpPr>
      <p:grpSpPr>
        <a:xfrm>
          <a:off x="0" y="0"/>
          <a:ext cx="0" cy="0"/>
          <a:chOff x="0" y="0"/>
          <a:chExt cx="0" cy="0"/>
        </a:xfrm>
      </p:grpSpPr>
      <p:graphicFrame>
        <p:nvGraphicFramePr>
          <p:cNvPr id="26" name="Google Shape;26;p19"/>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087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49875">
                <a:tc gridSpan="6" vMerge="1"/>
                <a:tc hMerge="1" vMerge="1"/>
                <a:tc hMerge="1" vMerge="1"/>
                <a:tc hMerge="1" vMerge="1"/>
                <a:tc hMerge="1" vMerge="1"/>
                <a:tc hMerge="1" vMerge="1"/>
              </a:tr>
              <a:tr h="6043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875">
                <a:tc gridSpan="4"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rowSpan="5" hMerge="1"/>
                <a:tc gridSpan="2"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r>
              <a:tr h="590875">
                <a:tc gridSpan="4" vMerge="1"/>
                <a:tc hMerge="1" vMerge="1"/>
                <a:tc hMerge="1" vMerge="1"/>
                <a:tc hMerge="1" vMerge="1"/>
                <a:tc gridSpan="2" vMerge="1"/>
                <a:tc hMerge="1" vMerge="1"/>
              </a:tr>
              <a:tr h="590875">
                <a:tc gridSpan="4" vMerge="1"/>
                <a:tc hMerge="1" vMerge="1"/>
                <a:tc hMerge="1" vMerge="1"/>
                <a:tc hMerge="1" vMerge="1"/>
                <a:tc gridSpan="2" vMerge="1"/>
                <a:tc hMerge="1" vMerge="1"/>
              </a:tr>
              <a:tr h="590875">
                <a:tc gridSpan="4" vMerge="1"/>
                <a:tc hMerge="1" vMerge="1"/>
                <a:tc hMerge="1" vMerge="1"/>
                <a:tc hMerge="1" vMerge="1"/>
                <a:tc gridSpan="2" vMerge="1"/>
                <a:tc hMerge="1" vMerge="1"/>
              </a:tr>
              <a:tr h="590875">
                <a:tc gridSpan="4" vMerge="1"/>
                <a:tc hMerge="1" vMerge="1"/>
                <a:tc hMerge="1" vMerge="1"/>
                <a:tc hMerge="1" vMerge="1"/>
                <a:tc gridSpan="2" vMerge="1"/>
                <a:tc hMerge="1" vMerge="1"/>
              </a:tr>
            </a:tbl>
          </a:graphicData>
        </a:graphic>
      </p:graphicFrame>
      <p:sp>
        <p:nvSpPr>
          <p:cNvPr id="27" name="Google Shape;27;p19"/>
          <p:cNvSpPr txBox="1"/>
          <p:nvPr>
            <p:ph idx="1" type="body"/>
          </p:nvPr>
        </p:nvSpPr>
        <p:spPr>
          <a:xfrm>
            <a:off x="550300" y="2232000"/>
            <a:ext cx="4984800" cy="219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2B3E55"/>
              </a:buClr>
              <a:buSzPts val="1400"/>
              <a:buFont typeface="Montserrat"/>
              <a:buChar char="●"/>
              <a:defRPr/>
            </a:lvl1pPr>
            <a:lvl2pPr indent="-317500" lvl="1" marL="914400" algn="l">
              <a:lnSpc>
                <a:spcPct val="100000"/>
              </a:lnSpc>
              <a:spcBef>
                <a:spcPts val="0"/>
              </a:spcBef>
              <a:spcAft>
                <a:spcPts val="0"/>
              </a:spcAft>
              <a:buClr>
                <a:srgbClr val="2B3E55"/>
              </a:buClr>
              <a:buSzPts val="1400"/>
              <a:buFont typeface="Montserrat"/>
              <a:buChar char="○"/>
              <a:defRPr/>
            </a:lvl2pPr>
            <a:lvl3pPr indent="-317500" lvl="2" marL="1371600" algn="l">
              <a:lnSpc>
                <a:spcPct val="115000"/>
              </a:lnSpc>
              <a:spcBef>
                <a:spcPts val="1600"/>
              </a:spcBef>
              <a:spcAft>
                <a:spcPts val="0"/>
              </a:spcAft>
              <a:buClr>
                <a:srgbClr val="2B3E55"/>
              </a:buClr>
              <a:buSzPts val="1400"/>
              <a:buFont typeface="Montserrat"/>
              <a:buChar char="■"/>
              <a:defRPr/>
            </a:lvl3pPr>
            <a:lvl4pPr indent="-317500" lvl="3" marL="1828800" algn="l">
              <a:lnSpc>
                <a:spcPct val="115000"/>
              </a:lnSpc>
              <a:spcBef>
                <a:spcPts val="1600"/>
              </a:spcBef>
              <a:spcAft>
                <a:spcPts val="0"/>
              </a:spcAft>
              <a:buClr>
                <a:srgbClr val="2B3E55"/>
              </a:buClr>
              <a:buSzPts val="1400"/>
              <a:buFont typeface="Montserrat"/>
              <a:buChar char="●"/>
              <a:defRPr/>
            </a:lvl4pPr>
            <a:lvl5pPr indent="-317500" lvl="4" marL="2286000" algn="l">
              <a:lnSpc>
                <a:spcPct val="115000"/>
              </a:lnSpc>
              <a:spcBef>
                <a:spcPts val="1600"/>
              </a:spcBef>
              <a:spcAft>
                <a:spcPts val="0"/>
              </a:spcAft>
              <a:buClr>
                <a:srgbClr val="2B3E55"/>
              </a:buClr>
              <a:buSzPts val="1400"/>
              <a:buFont typeface="Montserrat"/>
              <a:buChar char="○"/>
              <a:defRPr/>
            </a:lvl5pPr>
            <a:lvl6pPr indent="-317500" lvl="5" marL="2743200" algn="l">
              <a:lnSpc>
                <a:spcPct val="115000"/>
              </a:lnSpc>
              <a:spcBef>
                <a:spcPts val="1600"/>
              </a:spcBef>
              <a:spcAft>
                <a:spcPts val="0"/>
              </a:spcAft>
              <a:buClr>
                <a:srgbClr val="2B3E55"/>
              </a:buClr>
              <a:buSzPts val="1400"/>
              <a:buFont typeface="Montserrat"/>
              <a:buChar char="■"/>
              <a:defRPr/>
            </a:lvl6pPr>
            <a:lvl7pPr indent="-317500" lvl="6" marL="3200400" algn="l">
              <a:lnSpc>
                <a:spcPct val="115000"/>
              </a:lnSpc>
              <a:spcBef>
                <a:spcPts val="1600"/>
              </a:spcBef>
              <a:spcAft>
                <a:spcPts val="0"/>
              </a:spcAft>
              <a:buClr>
                <a:srgbClr val="2B3E55"/>
              </a:buClr>
              <a:buSzPts val="1400"/>
              <a:buFont typeface="Montserrat"/>
              <a:buChar char="●"/>
              <a:defRPr/>
            </a:lvl7pPr>
            <a:lvl8pPr indent="-317500" lvl="7" marL="3657600" algn="l">
              <a:lnSpc>
                <a:spcPct val="115000"/>
              </a:lnSpc>
              <a:spcBef>
                <a:spcPts val="1600"/>
              </a:spcBef>
              <a:spcAft>
                <a:spcPts val="0"/>
              </a:spcAft>
              <a:buClr>
                <a:srgbClr val="2B3E55"/>
              </a:buClr>
              <a:buSzPts val="1400"/>
              <a:buFont typeface="Montserrat"/>
              <a:buChar char="○"/>
              <a:defRPr/>
            </a:lvl8pPr>
            <a:lvl9pPr indent="-317500" lvl="8" marL="4114800" algn="l">
              <a:lnSpc>
                <a:spcPct val="115000"/>
              </a:lnSpc>
              <a:spcBef>
                <a:spcPts val="1600"/>
              </a:spcBef>
              <a:spcAft>
                <a:spcPts val="1600"/>
              </a:spcAft>
              <a:buClr>
                <a:srgbClr val="2B3E55"/>
              </a:buClr>
              <a:buSzPts val="1400"/>
              <a:buFont typeface="Montserrat"/>
              <a:buChar char="■"/>
              <a:defRPr/>
            </a:lvl9pPr>
          </a:lstStyle>
          <a:p/>
        </p:txBody>
      </p:sp>
      <p:grpSp>
        <p:nvGrpSpPr>
          <p:cNvPr id="28" name="Google Shape;28;p19"/>
          <p:cNvGrpSpPr/>
          <p:nvPr/>
        </p:nvGrpSpPr>
        <p:grpSpPr>
          <a:xfrm>
            <a:off x="6290150" y="2264265"/>
            <a:ext cx="2300100" cy="2279416"/>
            <a:chOff x="6290150" y="2302822"/>
            <a:chExt cx="2300100" cy="2279416"/>
          </a:xfrm>
        </p:grpSpPr>
        <p:grpSp>
          <p:nvGrpSpPr>
            <p:cNvPr id="29" name="Google Shape;29;p19"/>
            <p:cNvGrpSpPr/>
            <p:nvPr/>
          </p:nvGrpSpPr>
          <p:grpSpPr>
            <a:xfrm>
              <a:off x="6290150" y="2924775"/>
              <a:ext cx="2300100" cy="1657463"/>
              <a:chOff x="6290150" y="2924775"/>
              <a:chExt cx="2300100" cy="1657463"/>
            </a:xfrm>
          </p:grpSpPr>
          <p:cxnSp>
            <p:nvCxnSpPr>
              <p:cNvPr id="30" name="Google Shape;30;p19"/>
              <p:cNvCxnSpPr/>
              <p:nvPr/>
            </p:nvCxnSpPr>
            <p:spPr>
              <a:xfrm>
                <a:off x="6290150" y="2924775"/>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1" name="Google Shape;31;p19"/>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2" name="Google Shape;32;p19"/>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3" name="Google Shape;33;p19"/>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4" name="Google Shape;34;p19"/>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5" name="Google Shape;35;p19"/>
              <p:cNvCxnSpPr/>
              <p:nvPr/>
            </p:nvCxnSpPr>
            <p:spPr>
              <a:xfrm>
                <a:off x="6290150" y="3960689"/>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6" name="Google Shape;36;p19"/>
              <p:cNvCxnSpPr/>
              <p:nvPr/>
            </p:nvCxnSpPr>
            <p:spPr>
              <a:xfrm>
                <a:off x="6290150" y="4167872"/>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7" name="Google Shape;37;p19"/>
              <p:cNvCxnSpPr/>
              <p:nvPr/>
            </p:nvCxnSpPr>
            <p:spPr>
              <a:xfrm>
                <a:off x="6290150" y="4375055"/>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8" name="Google Shape;38;p19"/>
              <p:cNvCxnSpPr/>
              <p:nvPr/>
            </p:nvCxnSpPr>
            <p:spPr>
              <a:xfrm>
                <a:off x="6290150" y="4582238"/>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39" name="Google Shape;39;p19"/>
            <p:cNvGrpSpPr/>
            <p:nvPr/>
          </p:nvGrpSpPr>
          <p:grpSpPr>
            <a:xfrm>
              <a:off x="6290150" y="2302822"/>
              <a:ext cx="2300100" cy="414366"/>
              <a:chOff x="6290150" y="4167872"/>
              <a:chExt cx="2300100" cy="414366"/>
            </a:xfrm>
          </p:grpSpPr>
          <p:cxnSp>
            <p:nvCxnSpPr>
              <p:cNvPr id="40" name="Google Shape;40;p19"/>
              <p:cNvCxnSpPr/>
              <p:nvPr/>
            </p:nvCxnSpPr>
            <p:spPr>
              <a:xfrm>
                <a:off x="6290150" y="4167872"/>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1" name="Google Shape;41;p19"/>
              <p:cNvCxnSpPr/>
              <p:nvPr/>
            </p:nvCxnSpPr>
            <p:spPr>
              <a:xfrm>
                <a:off x="6290150" y="458223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2" name="Google Shape;42;p19"/>
              <p:cNvCxnSpPr/>
              <p:nvPr/>
            </p:nvCxnSpPr>
            <p:spPr>
              <a:xfrm>
                <a:off x="6290150" y="4375055"/>
                <a:ext cx="2300100" cy="0"/>
              </a:xfrm>
              <a:prstGeom prst="straightConnector1">
                <a:avLst/>
              </a:prstGeom>
              <a:noFill/>
              <a:ln cap="flat" cmpd="sng" w="76200">
                <a:solidFill>
                  <a:schemeClr val="accent1"/>
                </a:solidFill>
                <a:prstDash val="solid"/>
                <a:round/>
                <a:headEnd len="sm" w="sm" type="none"/>
                <a:tailEnd len="sm" w="sm" type="none"/>
              </a:ln>
            </p:spPr>
          </p:cxnSp>
        </p:grpSp>
      </p:grpSp>
      <p:sp>
        <p:nvSpPr>
          <p:cNvPr id="43" name="Google Shape;43;p19"/>
          <p:cNvSpPr txBox="1"/>
          <p:nvPr>
            <p:ph idx="2"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44" name="Google Shape;44;p19"/>
          <p:cNvSpPr txBox="1"/>
          <p:nvPr>
            <p:ph idx="3"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45" name="Google Shape;45;p19"/>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46" name="Google Shape;46;p19"/>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5_1">
    <p:spTree>
      <p:nvGrpSpPr>
        <p:cNvPr id="299" name="Shape 299"/>
        <p:cNvGrpSpPr/>
        <p:nvPr/>
      </p:nvGrpSpPr>
      <p:grpSpPr>
        <a:xfrm>
          <a:off x="0" y="0"/>
          <a:ext cx="0" cy="0"/>
          <a:chOff x="0" y="0"/>
          <a:chExt cx="0" cy="0"/>
        </a:xfrm>
      </p:grpSpPr>
      <p:sp>
        <p:nvSpPr>
          <p:cNvPr id="300" name="Google Shape;300;p43"/>
          <p:cNvSpPr txBox="1"/>
          <p:nvPr>
            <p:ph idx="1" type="subTitle"/>
          </p:nvPr>
        </p:nvSpPr>
        <p:spPr>
          <a:xfrm flipH="1">
            <a:off x="1863000" y="3285126"/>
            <a:ext cx="2286000" cy="2868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1" name="Google Shape;301;p43"/>
          <p:cNvSpPr txBox="1"/>
          <p:nvPr>
            <p:ph idx="2" type="subTitle"/>
          </p:nvPr>
        </p:nvSpPr>
        <p:spPr>
          <a:xfrm>
            <a:off x="1863000" y="3594200"/>
            <a:ext cx="2286000" cy="48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2" name="Google Shape;302;p43"/>
          <p:cNvSpPr txBox="1"/>
          <p:nvPr>
            <p:ph idx="3" type="subTitle"/>
          </p:nvPr>
        </p:nvSpPr>
        <p:spPr>
          <a:xfrm flipH="1">
            <a:off x="6175550" y="2105175"/>
            <a:ext cx="2286000" cy="2865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3" name="Google Shape;303;p43"/>
          <p:cNvSpPr txBox="1"/>
          <p:nvPr>
            <p:ph idx="4" type="subTitle"/>
          </p:nvPr>
        </p:nvSpPr>
        <p:spPr>
          <a:xfrm>
            <a:off x="6175550" y="2413075"/>
            <a:ext cx="2286000" cy="4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4" name="Google Shape;304;p43"/>
          <p:cNvSpPr txBox="1"/>
          <p:nvPr>
            <p:ph idx="5" type="subTitle"/>
          </p:nvPr>
        </p:nvSpPr>
        <p:spPr>
          <a:xfrm flipH="1">
            <a:off x="1863000" y="2104875"/>
            <a:ext cx="2286000" cy="2868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5" name="Google Shape;305;p43"/>
          <p:cNvSpPr txBox="1"/>
          <p:nvPr>
            <p:ph idx="6" type="subTitle"/>
          </p:nvPr>
        </p:nvSpPr>
        <p:spPr>
          <a:xfrm>
            <a:off x="1863000" y="2415488"/>
            <a:ext cx="2286000" cy="48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6" name="Google Shape;306;p43"/>
          <p:cNvSpPr txBox="1"/>
          <p:nvPr>
            <p:ph idx="7" type="subTitle"/>
          </p:nvPr>
        </p:nvSpPr>
        <p:spPr>
          <a:xfrm flipH="1">
            <a:off x="6175550" y="3285132"/>
            <a:ext cx="2286000" cy="2868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7" name="Google Shape;307;p43"/>
          <p:cNvSpPr txBox="1"/>
          <p:nvPr>
            <p:ph idx="8" type="subTitle"/>
          </p:nvPr>
        </p:nvSpPr>
        <p:spPr>
          <a:xfrm>
            <a:off x="6175550" y="3594207"/>
            <a:ext cx="2286000" cy="4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graphicFrame>
        <p:nvGraphicFramePr>
          <p:cNvPr id="308" name="Google Shape;308;p43"/>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057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49650">
                <a:tc gridSpan="6" vMerge="1"/>
                <a:tc hMerge="1" vMerge="1"/>
                <a:tc hMerge="1" vMerge="1"/>
                <a:tc hMerge="1" vMerge="1"/>
                <a:tc hMerge="1" vMerge="1"/>
                <a:tc hMerge="1" vMerge="1"/>
              </a:tr>
              <a:tr h="6040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575">
                <a:tc gridSpan="6"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c rowSpan="4" hMerge="1"/>
                <a:tc rowSpan="4" hMerge="1"/>
                <a:tc rowSpan="4" hMerge="1"/>
              </a:tr>
              <a:tr h="590575">
                <a:tc gridSpan="6" vMerge="1"/>
                <a:tc hMerge="1" vMerge="1"/>
                <a:tc hMerge="1" vMerge="1"/>
                <a:tc hMerge="1" vMerge="1"/>
                <a:tc hMerge="1" vMerge="1"/>
                <a:tc hMerge="1" vMerge="1"/>
              </a:tr>
              <a:tr h="590575">
                <a:tc gridSpan="6" vMerge="1"/>
                <a:tc hMerge="1" vMerge="1"/>
                <a:tc hMerge="1" vMerge="1"/>
                <a:tc hMerge="1" vMerge="1"/>
                <a:tc hMerge="1" vMerge="1"/>
                <a:tc hMerge="1" vMerge="1"/>
              </a:tr>
              <a:tr h="590575">
                <a:tc gridSpan="6" vMerge="1"/>
                <a:tc hMerge="1" vMerge="1"/>
                <a:tc hMerge="1" vMerge="1"/>
                <a:tc hMerge="1" vMerge="1"/>
                <a:tc hMerge="1" vMerge="1"/>
                <a:tc hMerge="1" vMerge="1"/>
              </a:tr>
              <a:tr h="592850">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309" name="Google Shape;309;p43"/>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grpSp>
        <p:nvGrpSpPr>
          <p:cNvPr id="310" name="Google Shape;310;p43"/>
          <p:cNvGrpSpPr/>
          <p:nvPr/>
        </p:nvGrpSpPr>
        <p:grpSpPr>
          <a:xfrm>
            <a:off x="4952297" y="4477230"/>
            <a:ext cx="3509263" cy="207183"/>
            <a:chOff x="6290150" y="3546323"/>
            <a:chExt cx="2300100" cy="207183"/>
          </a:xfrm>
        </p:grpSpPr>
        <p:cxnSp>
          <p:nvCxnSpPr>
            <p:cNvPr id="311" name="Google Shape;311;p4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12" name="Google Shape;312;p4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313" name="Google Shape;313;p43"/>
          <p:cNvGrpSpPr/>
          <p:nvPr/>
        </p:nvGrpSpPr>
        <p:grpSpPr>
          <a:xfrm>
            <a:off x="682472" y="4477230"/>
            <a:ext cx="3509263" cy="207183"/>
            <a:chOff x="6290150" y="3546323"/>
            <a:chExt cx="2300100" cy="207183"/>
          </a:xfrm>
        </p:grpSpPr>
        <p:cxnSp>
          <p:nvCxnSpPr>
            <p:cNvPr id="314" name="Google Shape;314;p4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15" name="Google Shape;315;p4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
        <p:nvSpPr>
          <p:cNvPr id="316" name="Google Shape;316;p43"/>
          <p:cNvSpPr txBox="1"/>
          <p:nvPr>
            <p:ph idx="9"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317" name="Google Shape;317;p43"/>
          <p:cNvSpPr txBox="1"/>
          <p:nvPr>
            <p:ph idx="13"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318" name="Google Shape;318;p43"/>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
    <p:spTree>
      <p:nvGrpSpPr>
        <p:cNvPr id="319" name="Shape 319"/>
        <p:cNvGrpSpPr/>
        <p:nvPr/>
      </p:nvGrpSpPr>
      <p:grpSpPr>
        <a:xfrm>
          <a:off x="0" y="0"/>
          <a:ext cx="0" cy="0"/>
          <a:chOff x="0" y="0"/>
          <a:chExt cx="0" cy="0"/>
        </a:xfrm>
      </p:grpSpPr>
      <p:sp>
        <p:nvSpPr>
          <p:cNvPr id="320" name="Google Shape;320;p44"/>
          <p:cNvSpPr txBox="1"/>
          <p:nvPr>
            <p:ph idx="1" type="subTitle"/>
          </p:nvPr>
        </p:nvSpPr>
        <p:spPr>
          <a:xfrm>
            <a:off x="1600200" y="2215175"/>
            <a:ext cx="2419200" cy="1372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000"/>
              <a:buNone/>
              <a:defRPr sz="16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graphicFrame>
        <p:nvGraphicFramePr>
          <p:cNvPr id="321" name="Google Shape;321;p44"/>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2600">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51200">
                <a:tc gridSpan="6" vMerge="1"/>
                <a:tc hMerge="1" vMerge="1"/>
                <a:tc hMerge="1" vMerge="1"/>
                <a:tc hMerge="1" vMerge="1"/>
                <a:tc hMerge="1" vMerge="1"/>
                <a:tc hMerge="1" vMerge="1"/>
              </a:tr>
              <a:tr h="592600">
                <a:tc gridSpan="3"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gridSpan="3"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r>
              <a:tr h="592600">
                <a:tc gridSpan="3" vMerge="1"/>
                <a:tc hMerge="1" vMerge="1"/>
                <a:tc hMerge="1" vMerge="1"/>
                <a:tc gridSpan="3" vMerge="1"/>
                <a:tc hMerge="1" vMerge="1"/>
                <a:tc hMerge="1" vMerge="1"/>
              </a:tr>
              <a:tr h="592600">
                <a:tc gridSpan="3" vMerge="1"/>
                <a:tc hMerge="1" vMerge="1"/>
                <a:tc hMerge="1" vMerge="1"/>
                <a:tc gridSpan="3" vMerge="1"/>
                <a:tc hMerge="1" vMerge="1"/>
                <a:tc hMerge="1" vMerge="1"/>
              </a:tr>
              <a:tr h="592600">
                <a:tc gridSpan="3" vMerge="1"/>
                <a:tc hMerge="1" vMerge="1"/>
                <a:tc hMerge="1" vMerge="1"/>
                <a:tc gridSpan="3" vMerge="1"/>
                <a:tc hMerge="1" vMerge="1"/>
                <a:tc hMerge="1" vMerge="1"/>
              </a:tr>
              <a:tr h="592600">
                <a:tc gridSpan="3" vMerge="1"/>
                <a:tc hMerge="1" vMerge="1"/>
                <a:tc hMerge="1" vMerge="1"/>
                <a:tc gridSpan="3" vMerge="1"/>
                <a:tc hMerge="1" vMerge="1"/>
                <a:tc hMerge="1" vMerge="1"/>
              </a:tr>
              <a:tr h="592600">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322" name="Google Shape;322;p44"/>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grpSp>
        <p:nvGrpSpPr>
          <p:cNvPr id="323" name="Google Shape;323;p44"/>
          <p:cNvGrpSpPr/>
          <p:nvPr/>
        </p:nvGrpSpPr>
        <p:grpSpPr>
          <a:xfrm>
            <a:off x="4952297" y="4477230"/>
            <a:ext cx="3509263" cy="207183"/>
            <a:chOff x="6290150" y="3546323"/>
            <a:chExt cx="2300100" cy="207183"/>
          </a:xfrm>
        </p:grpSpPr>
        <p:cxnSp>
          <p:nvCxnSpPr>
            <p:cNvPr id="324" name="Google Shape;324;p44"/>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25" name="Google Shape;325;p44"/>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326" name="Google Shape;326;p44"/>
          <p:cNvGrpSpPr/>
          <p:nvPr/>
        </p:nvGrpSpPr>
        <p:grpSpPr>
          <a:xfrm>
            <a:off x="682472" y="4477230"/>
            <a:ext cx="3509263" cy="207183"/>
            <a:chOff x="6290150" y="3546323"/>
            <a:chExt cx="2300100" cy="207183"/>
          </a:xfrm>
        </p:grpSpPr>
        <p:cxnSp>
          <p:nvCxnSpPr>
            <p:cNvPr id="327" name="Google Shape;327;p44"/>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28" name="Google Shape;328;p44"/>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
    <p:spTree>
      <p:nvGrpSpPr>
        <p:cNvPr id="329" name="Shape 329"/>
        <p:cNvGrpSpPr/>
        <p:nvPr/>
      </p:nvGrpSpPr>
      <p:grpSpPr>
        <a:xfrm>
          <a:off x="0" y="0"/>
          <a:ext cx="0" cy="0"/>
          <a:chOff x="0" y="0"/>
          <a:chExt cx="0" cy="0"/>
        </a:xfrm>
      </p:grpSpPr>
      <p:graphicFrame>
        <p:nvGraphicFramePr>
          <p:cNvPr id="330" name="Google Shape;330;p45"/>
          <p:cNvGraphicFramePr/>
          <p:nvPr/>
        </p:nvGraphicFramePr>
        <p:xfrm>
          <a:off x="274350" y="274325"/>
          <a:ext cx="3000000" cy="3000000"/>
        </p:xfrm>
        <a:graphic>
          <a:graphicData uri="http://schemas.openxmlformats.org/drawingml/2006/table">
            <a:tbl>
              <a:tblPr>
                <a:noFill/>
                <a:tableStyleId>{26AEB292-0F6B-4DAB-98A9-E9A320ED4518}</a:tableStyleId>
              </a:tblPr>
              <a:tblGrid>
                <a:gridCol w="2865100"/>
                <a:gridCol w="2865100"/>
                <a:gridCol w="2865100"/>
              </a:tblGrid>
              <a:tr h="578725">
                <a:tc gridSpan="3"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r>
              <a:tr h="486750">
                <a:tc gridSpan="3" vMerge="1"/>
                <a:tc hMerge="1" vMerge="1"/>
                <a:tc hMerge="1" vMerge="1"/>
              </a:tr>
              <a:tr h="497950">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3036025">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331" name="Google Shape;331;p45"/>
          <p:cNvSpPr txBox="1"/>
          <p:nvPr>
            <p:ph idx="1" type="body"/>
          </p:nvPr>
        </p:nvSpPr>
        <p:spPr>
          <a:xfrm>
            <a:off x="1033050" y="1983350"/>
            <a:ext cx="7077900" cy="26928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263238"/>
              </a:buClr>
              <a:buSzPts val="1200"/>
              <a:buFont typeface="Quicksand"/>
              <a:buChar char="●"/>
              <a:defRPr sz="1200"/>
            </a:lvl1pPr>
            <a:lvl2pPr indent="-317500" lvl="1" marL="914400" algn="l">
              <a:lnSpc>
                <a:spcPct val="100000"/>
              </a:lnSpc>
              <a:spcBef>
                <a:spcPts val="1200"/>
              </a:spcBef>
              <a:spcAft>
                <a:spcPts val="0"/>
              </a:spcAft>
              <a:buClr>
                <a:srgbClr val="263238"/>
              </a:buClr>
              <a:buSzPts val="1400"/>
              <a:buFont typeface="Quicksand"/>
              <a:buChar char="○"/>
              <a:defRPr sz="1200"/>
            </a:lvl2pPr>
            <a:lvl3pPr indent="-317500" lvl="2" marL="1371600" algn="l">
              <a:lnSpc>
                <a:spcPct val="115000"/>
              </a:lnSpc>
              <a:spcBef>
                <a:spcPts val="1600"/>
              </a:spcBef>
              <a:spcAft>
                <a:spcPts val="0"/>
              </a:spcAft>
              <a:buClr>
                <a:srgbClr val="263238"/>
              </a:buClr>
              <a:buSzPts val="1400"/>
              <a:buFont typeface="Quicksand"/>
              <a:buChar char="■"/>
              <a:defRPr/>
            </a:lvl3pPr>
            <a:lvl4pPr indent="-317500" lvl="3" marL="1828800" algn="l">
              <a:lnSpc>
                <a:spcPct val="115000"/>
              </a:lnSpc>
              <a:spcBef>
                <a:spcPts val="1600"/>
              </a:spcBef>
              <a:spcAft>
                <a:spcPts val="0"/>
              </a:spcAft>
              <a:buClr>
                <a:srgbClr val="263238"/>
              </a:buClr>
              <a:buSzPts val="1400"/>
              <a:buFont typeface="Quicksand"/>
              <a:buChar char="●"/>
              <a:defRPr/>
            </a:lvl4pPr>
            <a:lvl5pPr indent="-317500" lvl="4" marL="2286000" algn="l">
              <a:lnSpc>
                <a:spcPct val="115000"/>
              </a:lnSpc>
              <a:spcBef>
                <a:spcPts val="1600"/>
              </a:spcBef>
              <a:spcAft>
                <a:spcPts val="0"/>
              </a:spcAft>
              <a:buClr>
                <a:srgbClr val="263238"/>
              </a:buClr>
              <a:buSzPts val="1400"/>
              <a:buFont typeface="Quicksand"/>
              <a:buChar char="○"/>
              <a:defRPr/>
            </a:lvl5pPr>
            <a:lvl6pPr indent="-317500" lvl="5" marL="2743200" algn="l">
              <a:lnSpc>
                <a:spcPct val="115000"/>
              </a:lnSpc>
              <a:spcBef>
                <a:spcPts val="1600"/>
              </a:spcBef>
              <a:spcAft>
                <a:spcPts val="0"/>
              </a:spcAft>
              <a:buClr>
                <a:srgbClr val="263238"/>
              </a:buClr>
              <a:buSzPts val="1400"/>
              <a:buFont typeface="Quicksand"/>
              <a:buChar char="■"/>
              <a:defRPr/>
            </a:lvl6pPr>
            <a:lvl7pPr indent="-317500" lvl="6" marL="3200400" algn="l">
              <a:lnSpc>
                <a:spcPct val="115000"/>
              </a:lnSpc>
              <a:spcBef>
                <a:spcPts val="1600"/>
              </a:spcBef>
              <a:spcAft>
                <a:spcPts val="0"/>
              </a:spcAft>
              <a:buClr>
                <a:srgbClr val="263238"/>
              </a:buClr>
              <a:buSzPts val="1400"/>
              <a:buFont typeface="Quicksand"/>
              <a:buChar char="●"/>
              <a:defRPr/>
            </a:lvl7pPr>
            <a:lvl8pPr indent="-317500" lvl="7" marL="3657600" algn="l">
              <a:lnSpc>
                <a:spcPct val="115000"/>
              </a:lnSpc>
              <a:spcBef>
                <a:spcPts val="1600"/>
              </a:spcBef>
              <a:spcAft>
                <a:spcPts val="0"/>
              </a:spcAft>
              <a:buClr>
                <a:srgbClr val="263238"/>
              </a:buClr>
              <a:buSzPts val="1400"/>
              <a:buFont typeface="Quicksand"/>
              <a:buChar char="○"/>
              <a:defRPr/>
            </a:lvl8pPr>
            <a:lvl9pPr indent="-317500" lvl="8" marL="4114800" algn="l">
              <a:lnSpc>
                <a:spcPct val="115000"/>
              </a:lnSpc>
              <a:spcBef>
                <a:spcPts val="1600"/>
              </a:spcBef>
              <a:spcAft>
                <a:spcPts val="1600"/>
              </a:spcAft>
              <a:buClr>
                <a:srgbClr val="263238"/>
              </a:buClr>
              <a:buSzPts val="1400"/>
              <a:buFont typeface="Quicksand"/>
              <a:buChar char="■"/>
              <a:defRPr/>
            </a:lvl9pPr>
          </a:lstStyle>
          <a:p/>
        </p:txBody>
      </p:sp>
      <p:sp>
        <p:nvSpPr>
          <p:cNvPr id="332" name="Google Shape;332;p45"/>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333" name="Shape 333"/>
        <p:cNvGrpSpPr/>
        <p:nvPr/>
      </p:nvGrpSpPr>
      <p:grpSpPr>
        <a:xfrm>
          <a:off x="0" y="0"/>
          <a:ext cx="0" cy="0"/>
          <a:chOff x="0" y="0"/>
          <a:chExt cx="0" cy="0"/>
        </a:xfrm>
      </p:grpSpPr>
      <p:graphicFrame>
        <p:nvGraphicFramePr>
          <p:cNvPr id="334" name="Google Shape;334;p46"/>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55322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7000">
                <a:tc vMerge="1"/>
                <a:tc gridSpan="4" vMerge="1"/>
                <a:tc hMerge="1" vMerge="1"/>
                <a:tc hMerge="1" vMerge="1"/>
                <a:tc hMerge="1" vMerge="1"/>
                <a:tc vMerge="1"/>
              </a:tr>
              <a:tr h="553225">
                <a:tc gridSpan="6" rowSpan="6">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6" hMerge="1"/>
                <a:tc rowSpan="6" hMerge="1"/>
                <a:tc rowSpan="6" hMerge="1"/>
                <a:tc rowSpan="6" hMerge="1"/>
                <a:tc rowSpan="6" hMerge="1"/>
              </a:tr>
              <a:tr h="553225">
                <a:tc gridSpan="6" vMerge="1"/>
                <a:tc hMerge="1" vMerge="1"/>
                <a:tc hMerge="1" vMerge="1"/>
                <a:tc hMerge="1" vMerge="1"/>
                <a:tc hMerge="1" vMerge="1"/>
                <a:tc hMerge="1" vMerge="1"/>
              </a:tr>
              <a:tr h="209025">
                <a:tc gridSpan="6" vMerge="1"/>
                <a:tc hMerge="1" vMerge="1"/>
                <a:tc hMerge="1" vMerge="1"/>
                <a:tc hMerge="1" vMerge="1"/>
                <a:tc hMerge="1" vMerge="1"/>
                <a:tc hMerge="1" vMerge="1"/>
              </a:tr>
              <a:tr h="776175">
                <a:tc gridSpan="6" vMerge="1"/>
                <a:tc hMerge="1" vMerge="1"/>
                <a:tc hMerge="1" vMerge="1"/>
                <a:tc hMerge="1" vMerge="1"/>
                <a:tc hMerge="1" vMerge="1"/>
                <a:tc hMerge="1" vMerge="1"/>
              </a:tr>
              <a:tr h="553225">
                <a:tc gridSpan="6" vMerge="1"/>
                <a:tc hMerge="1" vMerge="1"/>
                <a:tc hMerge="1" vMerge="1"/>
                <a:tc hMerge="1" vMerge="1"/>
                <a:tc hMerge="1" vMerge="1"/>
                <a:tc hMerge="1" vMerge="1"/>
              </a:tr>
              <a:tr h="910350">
                <a:tc gridSpan="6" vMerge="1"/>
                <a:tc hMerge="1" vMerge="1"/>
                <a:tc hMerge="1" vMerge="1"/>
                <a:tc hMerge="1" vMerge="1"/>
                <a:tc hMerge="1" vMerge="1"/>
                <a:tc hMerge="1" vMerge="1"/>
              </a:tr>
            </a:tbl>
          </a:graphicData>
        </a:graphic>
      </p:graphicFrame>
      <p:sp>
        <p:nvSpPr>
          <p:cNvPr id="335" name="Google Shape;335;p46"/>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336" name="Shape 336"/>
        <p:cNvGrpSpPr/>
        <p:nvPr/>
      </p:nvGrpSpPr>
      <p:grpSpPr>
        <a:xfrm>
          <a:off x="0" y="0"/>
          <a:ext cx="0" cy="0"/>
          <a:chOff x="0" y="0"/>
          <a:chExt cx="0" cy="0"/>
        </a:xfrm>
      </p:grpSpPr>
      <p:sp>
        <p:nvSpPr>
          <p:cNvPr id="337" name="Google Shape;337;p47"/>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graphicFrame>
        <p:nvGraphicFramePr>
          <p:cNvPr id="338" name="Google Shape;338;p47"/>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70442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31250">
                <a:tc vMerge="1"/>
                <a:tc gridSpan="4" vMerge="1"/>
                <a:tc hMerge="1" vMerge="1"/>
                <a:tc hMerge="1" vMerge="1"/>
                <a:tc hMerge="1" vMerge="1"/>
                <a:tc vMerge="1"/>
              </a:tr>
              <a:tr h="70442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366325">
                <a:tc gridSpan="6" vMerge="1"/>
                <a:tc hMerge="1" vMerge="1"/>
                <a:tc hMerge="1" vMerge="1"/>
                <a:tc hMerge="1" vMerge="1"/>
                <a:tc hMerge="1" vMerge="1"/>
                <a:tc hMerge="1" vMerge="1"/>
              </a:tr>
              <a:tr h="26612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363300">
                <a:tc gridSpan="6" vMerge="1"/>
                <a:tc hMerge="1" vMerge="1"/>
                <a:tc hMerge="1" vMerge="1"/>
                <a:tc hMerge="1" vMerge="1"/>
                <a:tc hMerge="1" vMerge="1"/>
                <a:tc hMerge="1" vMerge="1"/>
              </a:tr>
              <a:tr h="70442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1159125">
                <a:tc gridSpan="6" vMerge="1"/>
                <a:tc hMerge="1" vMerge="1"/>
                <a:tc hMerge="1" vMerge="1"/>
                <a:tc hMerge="1" vMerge="1"/>
                <a:tc hMerge="1" vMerge="1"/>
                <a:tc hMerge="1" vMerge="1"/>
              </a:tr>
            </a:tbl>
          </a:graphicData>
        </a:graphic>
      </p:graphicFrame>
      <p:grpSp>
        <p:nvGrpSpPr>
          <p:cNvPr id="339" name="Google Shape;339;p47"/>
          <p:cNvGrpSpPr/>
          <p:nvPr/>
        </p:nvGrpSpPr>
        <p:grpSpPr>
          <a:xfrm>
            <a:off x="539479" y="480592"/>
            <a:ext cx="1164771" cy="621548"/>
            <a:chOff x="6290150" y="3131958"/>
            <a:chExt cx="2300100" cy="621548"/>
          </a:xfrm>
        </p:grpSpPr>
        <p:cxnSp>
          <p:nvCxnSpPr>
            <p:cNvPr id="340" name="Google Shape;340;p47"/>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41" name="Google Shape;341;p47"/>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42" name="Google Shape;342;p47"/>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43" name="Google Shape;343;p47"/>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344" name="Google Shape;344;p47"/>
          <p:cNvGrpSpPr/>
          <p:nvPr/>
        </p:nvGrpSpPr>
        <p:grpSpPr>
          <a:xfrm>
            <a:off x="7439754" y="480592"/>
            <a:ext cx="1164771" cy="621548"/>
            <a:chOff x="6290150" y="3131958"/>
            <a:chExt cx="2300100" cy="621548"/>
          </a:xfrm>
        </p:grpSpPr>
        <p:cxnSp>
          <p:nvCxnSpPr>
            <p:cNvPr id="345" name="Google Shape;345;p47"/>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46" name="Google Shape;346;p47"/>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47" name="Google Shape;347;p47"/>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48" name="Google Shape;348;p47"/>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4">
    <p:spTree>
      <p:nvGrpSpPr>
        <p:cNvPr id="349" name="Shape 349"/>
        <p:cNvGrpSpPr/>
        <p:nvPr/>
      </p:nvGrpSpPr>
      <p:grpSpPr>
        <a:xfrm>
          <a:off x="0" y="0"/>
          <a:ext cx="0" cy="0"/>
          <a:chOff x="0" y="0"/>
          <a:chExt cx="0" cy="0"/>
        </a:xfrm>
      </p:grpSpPr>
      <p:sp>
        <p:nvSpPr>
          <p:cNvPr id="350" name="Google Shape;350;p48"/>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graphicFrame>
        <p:nvGraphicFramePr>
          <p:cNvPr id="351" name="Google Shape;351;p48"/>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551150">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075">
                <a:tc vMerge="1"/>
                <a:tc gridSpan="4" vMerge="1"/>
                <a:tc hMerge="1" vMerge="1"/>
                <a:tc hMerge="1" vMerge="1"/>
                <a:tc hMerge="1" vMerge="1"/>
                <a:tc vMerge="1"/>
              </a:tr>
              <a:tr h="551150">
                <a:tc gridSpan="6"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3" hMerge="1"/>
                <a:tc rowSpan="3" hMerge="1"/>
                <a:tc rowSpan="3" hMerge="1"/>
                <a:tc rowSpan="3" hMerge="1"/>
                <a:tc rowSpan="3" hMerge="1"/>
              </a:tr>
              <a:tr h="551150">
                <a:tc gridSpan="6" vMerge="1"/>
                <a:tc hMerge="1" vMerge="1"/>
                <a:tc hMerge="1" vMerge="1"/>
                <a:tc hMerge="1" vMerge="1"/>
                <a:tc hMerge="1" vMerge="1"/>
                <a:tc hMerge="1" vMerge="1"/>
              </a:tr>
              <a:tr h="641325">
                <a:tc gridSpan="6" vMerge="1"/>
                <a:tc hMerge="1" vMerge="1"/>
                <a:tc hMerge="1" vMerge="1"/>
                <a:tc hMerge="1" vMerge="1"/>
                <a:tc hMerge="1" vMerge="1"/>
                <a:tc hMerge="1" vMerge="1"/>
              </a:tr>
              <a:tr h="773250">
                <a:tc gridSpan="6"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3" hMerge="1"/>
                <a:tc rowSpan="3" hMerge="1"/>
                <a:tc rowSpan="3" hMerge="1"/>
                <a:tc rowSpan="3" hMerge="1"/>
                <a:tc rowSpan="3" hMerge="1"/>
              </a:tr>
              <a:tr h="551150">
                <a:tc gridSpan="6" vMerge="1"/>
                <a:tc hMerge="1" vMerge="1"/>
                <a:tc hMerge="1" vMerge="1"/>
                <a:tc hMerge="1" vMerge="1"/>
                <a:tc hMerge="1" vMerge="1"/>
                <a:tc hMerge="1" vMerge="1"/>
              </a:tr>
              <a:tr h="491175">
                <a:tc gridSpan="6" vMerge="1"/>
                <a:tc hMerge="1" vMerge="1"/>
                <a:tc hMerge="1" vMerge="1"/>
                <a:tc hMerge="1" vMerge="1"/>
                <a:tc hMerge="1" vMerge="1"/>
                <a:tc hMerge="1" vMerge="1"/>
              </a:tr>
            </a:tbl>
          </a:graphicData>
        </a:graphic>
      </p:graphicFrame>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52" name="Shape 352"/>
        <p:cNvGrpSpPr/>
        <p:nvPr/>
      </p:nvGrpSpPr>
      <p:grpSpPr>
        <a:xfrm>
          <a:off x="0" y="0"/>
          <a:ext cx="0" cy="0"/>
          <a:chOff x="0" y="0"/>
          <a:chExt cx="0" cy="0"/>
        </a:xfrm>
      </p:grpSpPr>
      <p:sp>
        <p:nvSpPr>
          <p:cNvPr id="353" name="Google Shape;353;p49"/>
          <p:cNvSpPr txBox="1"/>
          <p:nvPr>
            <p:ph type="title"/>
          </p:nvPr>
        </p:nvSpPr>
        <p:spPr>
          <a:xfrm>
            <a:off x="3537900" y="1436700"/>
            <a:ext cx="2068200" cy="148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800"/>
              <a:buNone/>
              <a:defRPr sz="10000"/>
            </a:lvl1pPr>
            <a:lvl2pPr lvl="1" algn="ctr">
              <a:lnSpc>
                <a:spcPct val="100000"/>
              </a:lnSpc>
              <a:spcBef>
                <a:spcPts val="0"/>
              </a:spcBef>
              <a:spcAft>
                <a:spcPts val="0"/>
              </a:spcAft>
              <a:buClr>
                <a:schemeClr val="dk2"/>
              </a:buClr>
              <a:buSzPts val="2000"/>
              <a:buNone/>
              <a:defRPr sz="2000">
                <a:solidFill>
                  <a:schemeClr val="dk2"/>
                </a:solidFill>
              </a:defRPr>
            </a:lvl2pPr>
            <a:lvl3pPr lvl="2" algn="ctr">
              <a:lnSpc>
                <a:spcPct val="100000"/>
              </a:lnSpc>
              <a:spcBef>
                <a:spcPts val="0"/>
              </a:spcBef>
              <a:spcAft>
                <a:spcPts val="0"/>
              </a:spcAft>
              <a:buClr>
                <a:schemeClr val="dk2"/>
              </a:buClr>
              <a:buSzPts val="2000"/>
              <a:buNone/>
              <a:defRPr sz="2000">
                <a:solidFill>
                  <a:schemeClr val="dk2"/>
                </a:solidFill>
              </a:defRPr>
            </a:lvl3pPr>
            <a:lvl4pPr lvl="3" algn="ctr">
              <a:lnSpc>
                <a:spcPct val="100000"/>
              </a:lnSpc>
              <a:spcBef>
                <a:spcPts val="0"/>
              </a:spcBef>
              <a:spcAft>
                <a:spcPts val="0"/>
              </a:spcAft>
              <a:buClr>
                <a:schemeClr val="dk2"/>
              </a:buClr>
              <a:buSzPts val="2000"/>
              <a:buNone/>
              <a:defRPr sz="2000">
                <a:solidFill>
                  <a:schemeClr val="dk2"/>
                </a:solidFill>
              </a:defRPr>
            </a:lvl4pPr>
            <a:lvl5pPr lvl="4" algn="ctr">
              <a:lnSpc>
                <a:spcPct val="100000"/>
              </a:lnSpc>
              <a:spcBef>
                <a:spcPts val="0"/>
              </a:spcBef>
              <a:spcAft>
                <a:spcPts val="0"/>
              </a:spcAft>
              <a:buClr>
                <a:schemeClr val="dk2"/>
              </a:buClr>
              <a:buSzPts val="2000"/>
              <a:buNone/>
              <a:defRPr sz="2000">
                <a:solidFill>
                  <a:schemeClr val="dk2"/>
                </a:solidFill>
              </a:defRPr>
            </a:lvl5pPr>
            <a:lvl6pPr lvl="5" algn="ctr">
              <a:lnSpc>
                <a:spcPct val="100000"/>
              </a:lnSpc>
              <a:spcBef>
                <a:spcPts val="0"/>
              </a:spcBef>
              <a:spcAft>
                <a:spcPts val="0"/>
              </a:spcAft>
              <a:buClr>
                <a:schemeClr val="dk2"/>
              </a:buClr>
              <a:buSzPts val="2000"/>
              <a:buNone/>
              <a:defRPr sz="2000">
                <a:solidFill>
                  <a:schemeClr val="dk2"/>
                </a:solidFill>
              </a:defRPr>
            </a:lvl6pPr>
            <a:lvl7pPr lvl="6" algn="ctr">
              <a:lnSpc>
                <a:spcPct val="100000"/>
              </a:lnSpc>
              <a:spcBef>
                <a:spcPts val="0"/>
              </a:spcBef>
              <a:spcAft>
                <a:spcPts val="0"/>
              </a:spcAft>
              <a:buClr>
                <a:schemeClr val="dk2"/>
              </a:buClr>
              <a:buSzPts val="2000"/>
              <a:buNone/>
              <a:defRPr sz="2000">
                <a:solidFill>
                  <a:schemeClr val="dk2"/>
                </a:solidFill>
              </a:defRPr>
            </a:lvl7pPr>
            <a:lvl8pPr lvl="7" algn="ctr">
              <a:lnSpc>
                <a:spcPct val="100000"/>
              </a:lnSpc>
              <a:spcBef>
                <a:spcPts val="0"/>
              </a:spcBef>
              <a:spcAft>
                <a:spcPts val="0"/>
              </a:spcAft>
              <a:buClr>
                <a:schemeClr val="dk2"/>
              </a:buClr>
              <a:buSzPts val="2000"/>
              <a:buNone/>
              <a:defRPr sz="2000">
                <a:solidFill>
                  <a:schemeClr val="dk2"/>
                </a:solidFill>
              </a:defRPr>
            </a:lvl8pPr>
            <a:lvl9pPr lvl="8" algn="ctr">
              <a:lnSpc>
                <a:spcPct val="100000"/>
              </a:lnSpc>
              <a:spcBef>
                <a:spcPts val="0"/>
              </a:spcBef>
              <a:spcAft>
                <a:spcPts val="0"/>
              </a:spcAft>
              <a:buClr>
                <a:schemeClr val="dk2"/>
              </a:buClr>
              <a:buSzPts val="2000"/>
              <a:buNone/>
              <a:defRPr sz="2000">
                <a:solidFill>
                  <a:schemeClr val="dk2"/>
                </a:solidFill>
              </a:defRPr>
            </a:lvl9pPr>
          </a:lstStyle>
          <a:p/>
        </p:txBody>
      </p:sp>
      <p:graphicFrame>
        <p:nvGraphicFramePr>
          <p:cNvPr id="354" name="Google Shape;354;p49"/>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631050">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175">
                <a:tc vMerge="1"/>
                <a:tc gridSpan="4" vMerge="1"/>
                <a:tc hMerge="1" vMerge="1"/>
                <a:tc hMerge="1" vMerge="1"/>
                <a:tc hMerge="1" vMerge="1"/>
                <a:tc vMerge="1"/>
              </a:tr>
              <a:tr h="631050">
                <a:tc gridSpan="6"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rowSpan="5" hMerge="1"/>
                <a:tc rowSpan="5" hMerge="1"/>
                <a:tc rowSpan="5" hMerge="1"/>
              </a:tr>
              <a:tr h="631050">
                <a:tc gridSpan="6" vMerge="1"/>
                <a:tc hMerge="1" vMerge="1"/>
                <a:tc hMerge="1" vMerge="1"/>
                <a:tc hMerge="1" vMerge="1"/>
                <a:tc hMerge="1" vMerge="1"/>
                <a:tc hMerge="1" vMerge="1"/>
              </a:tr>
              <a:tr h="238400">
                <a:tc gridSpan="6" vMerge="1"/>
                <a:tc hMerge="1" vMerge="1"/>
                <a:tc hMerge="1" vMerge="1"/>
                <a:tc hMerge="1" vMerge="1"/>
                <a:tc hMerge="1" vMerge="1"/>
                <a:tc hMerge="1" vMerge="1"/>
              </a:tr>
              <a:tr h="885325">
                <a:tc gridSpan="6" vMerge="1"/>
                <a:tc hMerge="1" vMerge="1"/>
                <a:tc hMerge="1" vMerge="1"/>
                <a:tc hMerge="1" vMerge="1"/>
                <a:tc hMerge="1" vMerge="1"/>
                <a:tc hMerge="1" vMerge="1"/>
              </a:tr>
              <a:tr h="103075">
                <a:tc gridSpan="6" vMerge="1"/>
                <a:tc hMerge="1" vMerge="1"/>
                <a:tc hMerge="1" vMerge="1"/>
                <a:tc hMerge="1" vMerge="1"/>
                <a:tc hMerge="1" vMerge="1"/>
                <a:tc hMerge="1" vMerge="1"/>
              </a:tr>
              <a:tr h="1070300">
                <a:tc gridSpan="6">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c hMerge="1"/>
                <a:tc hMerge="1"/>
              </a:tr>
            </a:tbl>
          </a:graphicData>
        </a:graphic>
      </p:graphicFrame>
      <p:sp>
        <p:nvSpPr>
          <p:cNvPr id="355" name="Google Shape;355;p49"/>
          <p:cNvSpPr txBox="1"/>
          <p:nvPr>
            <p:ph idx="2" type="ctrTitle"/>
          </p:nvPr>
        </p:nvSpPr>
        <p:spPr>
          <a:xfrm>
            <a:off x="2122350" y="2915823"/>
            <a:ext cx="4899300" cy="8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sz="4000">
                <a:solidFill>
                  <a:schemeClr val="dk1"/>
                </a:solidFill>
              </a:defRPr>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356" name="Google Shape;356;p49"/>
          <p:cNvSpPr txBox="1"/>
          <p:nvPr>
            <p:ph idx="1" type="subTitle"/>
          </p:nvPr>
        </p:nvSpPr>
        <p:spPr>
          <a:xfrm>
            <a:off x="2122350" y="4033800"/>
            <a:ext cx="4899300" cy="3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grpSp>
        <p:nvGrpSpPr>
          <p:cNvPr id="357" name="Google Shape;357;p49"/>
          <p:cNvGrpSpPr/>
          <p:nvPr/>
        </p:nvGrpSpPr>
        <p:grpSpPr>
          <a:xfrm>
            <a:off x="2122389" y="480593"/>
            <a:ext cx="4899213" cy="621548"/>
            <a:chOff x="6290150" y="3131958"/>
            <a:chExt cx="2300100" cy="621548"/>
          </a:xfrm>
        </p:grpSpPr>
        <p:cxnSp>
          <p:nvCxnSpPr>
            <p:cNvPr id="358" name="Google Shape;358;p49"/>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59" name="Google Shape;359;p49"/>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60" name="Google Shape;360;p49"/>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61" name="Google Shape;361;p49"/>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
    <p:spTree>
      <p:nvGrpSpPr>
        <p:cNvPr id="362" name="Shape 362"/>
        <p:cNvGrpSpPr/>
        <p:nvPr/>
      </p:nvGrpSpPr>
      <p:grpSpPr>
        <a:xfrm>
          <a:off x="0" y="0"/>
          <a:ext cx="0" cy="0"/>
          <a:chOff x="0" y="0"/>
          <a:chExt cx="0" cy="0"/>
        </a:xfrm>
      </p:grpSpPr>
      <p:sp>
        <p:nvSpPr>
          <p:cNvPr id="363" name="Google Shape;363;p50"/>
          <p:cNvSpPr txBox="1"/>
          <p:nvPr>
            <p:ph type="title"/>
          </p:nvPr>
        </p:nvSpPr>
        <p:spPr>
          <a:xfrm>
            <a:off x="3277050" y="1964499"/>
            <a:ext cx="2068200" cy="1484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2800"/>
              <a:buNone/>
              <a:defRPr sz="10000"/>
            </a:lvl1pPr>
            <a:lvl2pPr lvl="1" algn="ctr">
              <a:lnSpc>
                <a:spcPct val="100000"/>
              </a:lnSpc>
              <a:spcBef>
                <a:spcPts val="0"/>
              </a:spcBef>
              <a:spcAft>
                <a:spcPts val="0"/>
              </a:spcAft>
              <a:buClr>
                <a:schemeClr val="dk2"/>
              </a:buClr>
              <a:buSzPts val="2000"/>
              <a:buNone/>
              <a:defRPr sz="2000">
                <a:solidFill>
                  <a:schemeClr val="dk2"/>
                </a:solidFill>
              </a:defRPr>
            </a:lvl2pPr>
            <a:lvl3pPr lvl="2" algn="ctr">
              <a:lnSpc>
                <a:spcPct val="100000"/>
              </a:lnSpc>
              <a:spcBef>
                <a:spcPts val="0"/>
              </a:spcBef>
              <a:spcAft>
                <a:spcPts val="0"/>
              </a:spcAft>
              <a:buClr>
                <a:schemeClr val="dk2"/>
              </a:buClr>
              <a:buSzPts val="2000"/>
              <a:buNone/>
              <a:defRPr sz="2000">
                <a:solidFill>
                  <a:schemeClr val="dk2"/>
                </a:solidFill>
              </a:defRPr>
            </a:lvl3pPr>
            <a:lvl4pPr lvl="3" algn="ctr">
              <a:lnSpc>
                <a:spcPct val="100000"/>
              </a:lnSpc>
              <a:spcBef>
                <a:spcPts val="0"/>
              </a:spcBef>
              <a:spcAft>
                <a:spcPts val="0"/>
              </a:spcAft>
              <a:buClr>
                <a:schemeClr val="dk2"/>
              </a:buClr>
              <a:buSzPts val="2000"/>
              <a:buNone/>
              <a:defRPr sz="2000">
                <a:solidFill>
                  <a:schemeClr val="dk2"/>
                </a:solidFill>
              </a:defRPr>
            </a:lvl4pPr>
            <a:lvl5pPr lvl="4" algn="ctr">
              <a:lnSpc>
                <a:spcPct val="100000"/>
              </a:lnSpc>
              <a:spcBef>
                <a:spcPts val="0"/>
              </a:spcBef>
              <a:spcAft>
                <a:spcPts val="0"/>
              </a:spcAft>
              <a:buClr>
                <a:schemeClr val="dk2"/>
              </a:buClr>
              <a:buSzPts val="2000"/>
              <a:buNone/>
              <a:defRPr sz="2000">
                <a:solidFill>
                  <a:schemeClr val="dk2"/>
                </a:solidFill>
              </a:defRPr>
            </a:lvl5pPr>
            <a:lvl6pPr lvl="5" algn="ctr">
              <a:lnSpc>
                <a:spcPct val="100000"/>
              </a:lnSpc>
              <a:spcBef>
                <a:spcPts val="0"/>
              </a:spcBef>
              <a:spcAft>
                <a:spcPts val="0"/>
              </a:spcAft>
              <a:buClr>
                <a:schemeClr val="dk2"/>
              </a:buClr>
              <a:buSzPts val="2000"/>
              <a:buNone/>
              <a:defRPr sz="2000">
                <a:solidFill>
                  <a:schemeClr val="dk2"/>
                </a:solidFill>
              </a:defRPr>
            </a:lvl6pPr>
            <a:lvl7pPr lvl="6" algn="ctr">
              <a:lnSpc>
                <a:spcPct val="100000"/>
              </a:lnSpc>
              <a:spcBef>
                <a:spcPts val="0"/>
              </a:spcBef>
              <a:spcAft>
                <a:spcPts val="0"/>
              </a:spcAft>
              <a:buClr>
                <a:schemeClr val="dk2"/>
              </a:buClr>
              <a:buSzPts val="2000"/>
              <a:buNone/>
              <a:defRPr sz="2000">
                <a:solidFill>
                  <a:schemeClr val="dk2"/>
                </a:solidFill>
              </a:defRPr>
            </a:lvl7pPr>
            <a:lvl8pPr lvl="7" algn="ctr">
              <a:lnSpc>
                <a:spcPct val="100000"/>
              </a:lnSpc>
              <a:spcBef>
                <a:spcPts val="0"/>
              </a:spcBef>
              <a:spcAft>
                <a:spcPts val="0"/>
              </a:spcAft>
              <a:buClr>
                <a:schemeClr val="dk2"/>
              </a:buClr>
              <a:buSzPts val="2000"/>
              <a:buNone/>
              <a:defRPr sz="2000">
                <a:solidFill>
                  <a:schemeClr val="dk2"/>
                </a:solidFill>
              </a:defRPr>
            </a:lvl8pPr>
            <a:lvl9pPr lvl="8" algn="ctr">
              <a:lnSpc>
                <a:spcPct val="100000"/>
              </a:lnSpc>
              <a:spcBef>
                <a:spcPts val="0"/>
              </a:spcBef>
              <a:spcAft>
                <a:spcPts val="0"/>
              </a:spcAft>
              <a:buClr>
                <a:schemeClr val="dk2"/>
              </a:buClr>
              <a:buSzPts val="2000"/>
              <a:buNone/>
              <a:defRPr sz="2000">
                <a:solidFill>
                  <a:schemeClr val="dk2"/>
                </a:solidFill>
              </a:defRPr>
            </a:lvl9pPr>
          </a:lstStyle>
          <a:p/>
        </p:txBody>
      </p:sp>
      <p:sp>
        <p:nvSpPr>
          <p:cNvPr id="364" name="Google Shape;364;p50"/>
          <p:cNvSpPr txBox="1"/>
          <p:nvPr>
            <p:ph idx="2" type="ctrTitle"/>
          </p:nvPr>
        </p:nvSpPr>
        <p:spPr>
          <a:xfrm>
            <a:off x="445950" y="3215022"/>
            <a:ext cx="4899300" cy="828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Font typeface="Merriweather"/>
              <a:buNone/>
              <a:defRPr b="1" sz="4000">
                <a:solidFill>
                  <a:schemeClr val="dk1"/>
                </a:solidFill>
              </a:defRPr>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365" name="Google Shape;365;p50"/>
          <p:cNvSpPr txBox="1"/>
          <p:nvPr>
            <p:ph idx="1" type="subTitle"/>
          </p:nvPr>
        </p:nvSpPr>
        <p:spPr>
          <a:xfrm>
            <a:off x="445950" y="4315200"/>
            <a:ext cx="4899300" cy="26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1800"/>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graphicFrame>
        <p:nvGraphicFramePr>
          <p:cNvPr id="366" name="Google Shape;366;p50"/>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49732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542900">
                <a:tc gridSpan="6" vMerge="1"/>
                <a:tc hMerge="1" vMerge="1"/>
                <a:tc hMerge="1" vMerge="1"/>
                <a:tc hMerge="1" vMerge="1"/>
                <a:tc hMerge="1" vMerge="1"/>
                <a:tc hMerge="1" vMerge="1"/>
              </a:tr>
              <a:tr h="6040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497325">
                <a:tc gridSpan="4"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3" hMerge="1"/>
                <a:tc rowSpan="3" hMerge="1"/>
                <a:tc rowSpan="3" hMerge="1"/>
                <a:tc gridSpan="2"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r>
              <a:tr h="497325">
                <a:tc gridSpan="4" vMerge="1"/>
                <a:tc hMerge="1" vMerge="1"/>
                <a:tc hMerge="1" vMerge="1"/>
                <a:tc hMerge="1" vMerge="1"/>
                <a:tc gridSpan="2" vMerge="1"/>
                <a:tc hMerge="1" vMerge="1"/>
              </a:tr>
              <a:tr h="1223550">
                <a:tc gridSpan="4" vMerge="1"/>
                <a:tc hMerge="1" vMerge="1"/>
                <a:tc hMerge="1" vMerge="1"/>
                <a:tc hMerge="1" vMerge="1"/>
                <a:tc gridSpan="2" vMerge="1"/>
                <a:tc hMerge="1" vMerge="1"/>
              </a:tr>
              <a:tr h="497325">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gridSpan="2" vMerge="1"/>
                <a:tc hMerge="1" vMerge="1"/>
              </a:tr>
              <a:tr h="239625">
                <a:tc gridSpan="4" vMerge="1"/>
                <a:tc hMerge="1" vMerge="1"/>
                <a:tc hMerge="1" vMerge="1"/>
                <a:tc hMerge="1" vMerge="1"/>
                <a:tc gridSpan="2" vMerge="1"/>
                <a:tc hMerge="1" vMerge="1"/>
              </a:tr>
            </a:tbl>
          </a:graphicData>
        </a:graphic>
      </p:graphicFrame>
      <p:grpSp>
        <p:nvGrpSpPr>
          <p:cNvPr id="367" name="Google Shape;367;p50"/>
          <p:cNvGrpSpPr/>
          <p:nvPr/>
        </p:nvGrpSpPr>
        <p:grpSpPr>
          <a:xfrm>
            <a:off x="538989" y="480463"/>
            <a:ext cx="3852898" cy="621548"/>
            <a:chOff x="6290150" y="3131958"/>
            <a:chExt cx="2300100" cy="621548"/>
          </a:xfrm>
        </p:grpSpPr>
        <p:cxnSp>
          <p:nvCxnSpPr>
            <p:cNvPr id="368" name="Google Shape;368;p50"/>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69" name="Google Shape;369;p50"/>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70" name="Google Shape;370;p50"/>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71" name="Google Shape;371;p50"/>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372" name="Google Shape;372;p50"/>
          <p:cNvGrpSpPr/>
          <p:nvPr/>
        </p:nvGrpSpPr>
        <p:grpSpPr>
          <a:xfrm>
            <a:off x="4751614" y="480463"/>
            <a:ext cx="3852898" cy="621548"/>
            <a:chOff x="6290150" y="3131958"/>
            <a:chExt cx="2300100" cy="621548"/>
          </a:xfrm>
        </p:grpSpPr>
        <p:cxnSp>
          <p:nvCxnSpPr>
            <p:cNvPr id="373" name="Google Shape;373;p50"/>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74" name="Google Shape;374;p50"/>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75" name="Google Shape;375;p50"/>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76" name="Google Shape;376;p50"/>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377" name="Google Shape;377;p50"/>
          <p:cNvGrpSpPr/>
          <p:nvPr/>
        </p:nvGrpSpPr>
        <p:grpSpPr>
          <a:xfrm>
            <a:off x="6290150" y="2264265"/>
            <a:ext cx="2300100" cy="2279416"/>
            <a:chOff x="6290150" y="2302822"/>
            <a:chExt cx="2300100" cy="2279416"/>
          </a:xfrm>
        </p:grpSpPr>
        <p:grpSp>
          <p:nvGrpSpPr>
            <p:cNvPr id="378" name="Google Shape;378;p50"/>
            <p:cNvGrpSpPr/>
            <p:nvPr/>
          </p:nvGrpSpPr>
          <p:grpSpPr>
            <a:xfrm>
              <a:off x="6290150" y="2924775"/>
              <a:ext cx="2300100" cy="1657463"/>
              <a:chOff x="6290150" y="2924775"/>
              <a:chExt cx="2300100" cy="1657463"/>
            </a:xfrm>
          </p:grpSpPr>
          <p:cxnSp>
            <p:nvCxnSpPr>
              <p:cNvPr id="379" name="Google Shape;379;p50"/>
              <p:cNvCxnSpPr/>
              <p:nvPr/>
            </p:nvCxnSpPr>
            <p:spPr>
              <a:xfrm>
                <a:off x="6290150" y="2924775"/>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80" name="Google Shape;380;p50"/>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81" name="Google Shape;381;p50"/>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82" name="Google Shape;382;p50"/>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83" name="Google Shape;383;p50"/>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84" name="Google Shape;384;p50"/>
              <p:cNvCxnSpPr/>
              <p:nvPr/>
            </p:nvCxnSpPr>
            <p:spPr>
              <a:xfrm>
                <a:off x="6290150" y="3960689"/>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85" name="Google Shape;385;p50"/>
              <p:cNvCxnSpPr/>
              <p:nvPr/>
            </p:nvCxnSpPr>
            <p:spPr>
              <a:xfrm>
                <a:off x="6290150" y="4167872"/>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86" name="Google Shape;386;p50"/>
              <p:cNvCxnSpPr/>
              <p:nvPr/>
            </p:nvCxnSpPr>
            <p:spPr>
              <a:xfrm>
                <a:off x="6290150" y="4375055"/>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87" name="Google Shape;387;p50"/>
              <p:cNvCxnSpPr/>
              <p:nvPr/>
            </p:nvCxnSpPr>
            <p:spPr>
              <a:xfrm>
                <a:off x="6290150" y="4582238"/>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388" name="Google Shape;388;p50"/>
            <p:cNvGrpSpPr/>
            <p:nvPr/>
          </p:nvGrpSpPr>
          <p:grpSpPr>
            <a:xfrm>
              <a:off x="6290150" y="2302822"/>
              <a:ext cx="2300100" cy="414366"/>
              <a:chOff x="6290150" y="4167872"/>
              <a:chExt cx="2300100" cy="414366"/>
            </a:xfrm>
          </p:grpSpPr>
          <p:cxnSp>
            <p:nvCxnSpPr>
              <p:cNvPr id="389" name="Google Shape;389;p50"/>
              <p:cNvCxnSpPr/>
              <p:nvPr/>
            </p:nvCxnSpPr>
            <p:spPr>
              <a:xfrm>
                <a:off x="6290150" y="4167872"/>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90" name="Google Shape;390;p50"/>
              <p:cNvCxnSpPr/>
              <p:nvPr/>
            </p:nvCxnSpPr>
            <p:spPr>
              <a:xfrm>
                <a:off x="6290150" y="458223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391" name="Google Shape;391;p50"/>
              <p:cNvCxnSpPr/>
              <p:nvPr/>
            </p:nvCxnSpPr>
            <p:spPr>
              <a:xfrm>
                <a:off x="6290150" y="4375055"/>
                <a:ext cx="2300100" cy="0"/>
              </a:xfrm>
              <a:prstGeom prst="straightConnector1">
                <a:avLst/>
              </a:prstGeom>
              <a:noFill/>
              <a:ln cap="flat" cmpd="sng" w="76200">
                <a:solidFill>
                  <a:schemeClr val="accent1"/>
                </a:solidFill>
                <a:prstDash val="solid"/>
                <a:round/>
                <a:headEnd len="sm" w="sm" type="none"/>
                <a:tailEnd len="sm" w="sm" type="none"/>
              </a:ln>
            </p:spPr>
          </p:cxnSp>
        </p:grpSp>
      </p:grpSp>
      <p:sp>
        <p:nvSpPr>
          <p:cNvPr id="392" name="Google Shape;392;p50"/>
          <p:cNvSpPr txBox="1"/>
          <p:nvPr>
            <p:ph idx="3"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393" name="Google Shape;393;p50"/>
          <p:cNvSpPr txBox="1"/>
          <p:nvPr>
            <p:ph idx="4"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394" name="Google Shape;394;p50"/>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
    <p:spTree>
      <p:nvGrpSpPr>
        <p:cNvPr id="395" name="Shape 395"/>
        <p:cNvGrpSpPr/>
        <p:nvPr/>
      </p:nvGrpSpPr>
      <p:grpSpPr>
        <a:xfrm>
          <a:off x="0" y="0"/>
          <a:ext cx="0" cy="0"/>
          <a:chOff x="0" y="0"/>
          <a:chExt cx="0" cy="0"/>
        </a:xfrm>
      </p:grpSpPr>
      <p:sp>
        <p:nvSpPr>
          <p:cNvPr id="396" name="Google Shape;396;p51"/>
          <p:cNvSpPr txBox="1"/>
          <p:nvPr>
            <p:ph type="title"/>
          </p:nvPr>
        </p:nvSpPr>
        <p:spPr>
          <a:xfrm>
            <a:off x="6437250" y="1789651"/>
            <a:ext cx="2068200" cy="148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800"/>
              <a:buNone/>
              <a:defRPr sz="10000"/>
            </a:lvl1pPr>
            <a:lvl2pPr lvl="1" algn="ctr">
              <a:lnSpc>
                <a:spcPct val="100000"/>
              </a:lnSpc>
              <a:spcBef>
                <a:spcPts val="0"/>
              </a:spcBef>
              <a:spcAft>
                <a:spcPts val="0"/>
              </a:spcAft>
              <a:buClr>
                <a:schemeClr val="dk2"/>
              </a:buClr>
              <a:buSzPts val="2000"/>
              <a:buNone/>
              <a:defRPr sz="2000">
                <a:solidFill>
                  <a:schemeClr val="dk2"/>
                </a:solidFill>
              </a:defRPr>
            </a:lvl2pPr>
            <a:lvl3pPr lvl="2" algn="ctr">
              <a:lnSpc>
                <a:spcPct val="100000"/>
              </a:lnSpc>
              <a:spcBef>
                <a:spcPts val="0"/>
              </a:spcBef>
              <a:spcAft>
                <a:spcPts val="0"/>
              </a:spcAft>
              <a:buClr>
                <a:schemeClr val="dk2"/>
              </a:buClr>
              <a:buSzPts val="2000"/>
              <a:buNone/>
              <a:defRPr sz="2000">
                <a:solidFill>
                  <a:schemeClr val="dk2"/>
                </a:solidFill>
              </a:defRPr>
            </a:lvl3pPr>
            <a:lvl4pPr lvl="3" algn="ctr">
              <a:lnSpc>
                <a:spcPct val="100000"/>
              </a:lnSpc>
              <a:spcBef>
                <a:spcPts val="0"/>
              </a:spcBef>
              <a:spcAft>
                <a:spcPts val="0"/>
              </a:spcAft>
              <a:buClr>
                <a:schemeClr val="dk2"/>
              </a:buClr>
              <a:buSzPts val="2000"/>
              <a:buNone/>
              <a:defRPr sz="2000">
                <a:solidFill>
                  <a:schemeClr val="dk2"/>
                </a:solidFill>
              </a:defRPr>
            </a:lvl4pPr>
            <a:lvl5pPr lvl="4" algn="ctr">
              <a:lnSpc>
                <a:spcPct val="100000"/>
              </a:lnSpc>
              <a:spcBef>
                <a:spcPts val="0"/>
              </a:spcBef>
              <a:spcAft>
                <a:spcPts val="0"/>
              </a:spcAft>
              <a:buClr>
                <a:schemeClr val="dk2"/>
              </a:buClr>
              <a:buSzPts val="2000"/>
              <a:buNone/>
              <a:defRPr sz="2000">
                <a:solidFill>
                  <a:schemeClr val="dk2"/>
                </a:solidFill>
              </a:defRPr>
            </a:lvl5pPr>
            <a:lvl6pPr lvl="5" algn="ctr">
              <a:lnSpc>
                <a:spcPct val="100000"/>
              </a:lnSpc>
              <a:spcBef>
                <a:spcPts val="0"/>
              </a:spcBef>
              <a:spcAft>
                <a:spcPts val="0"/>
              </a:spcAft>
              <a:buClr>
                <a:schemeClr val="dk2"/>
              </a:buClr>
              <a:buSzPts val="2000"/>
              <a:buNone/>
              <a:defRPr sz="2000">
                <a:solidFill>
                  <a:schemeClr val="dk2"/>
                </a:solidFill>
              </a:defRPr>
            </a:lvl6pPr>
            <a:lvl7pPr lvl="6" algn="ctr">
              <a:lnSpc>
                <a:spcPct val="100000"/>
              </a:lnSpc>
              <a:spcBef>
                <a:spcPts val="0"/>
              </a:spcBef>
              <a:spcAft>
                <a:spcPts val="0"/>
              </a:spcAft>
              <a:buClr>
                <a:schemeClr val="dk2"/>
              </a:buClr>
              <a:buSzPts val="2000"/>
              <a:buNone/>
              <a:defRPr sz="2000">
                <a:solidFill>
                  <a:schemeClr val="dk2"/>
                </a:solidFill>
              </a:defRPr>
            </a:lvl7pPr>
            <a:lvl8pPr lvl="7" algn="ctr">
              <a:lnSpc>
                <a:spcPct val="100000"/>
              </a:lnSpc>
              <a:spcBef>
                <a:spcPts val="0"/>
              </a:spcBef>
              <a:spcAft>
                <a:spcPts val="0"/>
              </a:spcAft>
              <a:buClr>
                <a:schemeClr val="dk2"/>
              </a:buClr>
              <a:buSzPts val="2000"/>
              <a:buNone/>
              <a:defRPr sz="2000">
                <a:solidFill>
                  <a:schemeClr val="dk2"/>
                </a:solidFill>
              </a:defRPr>
            </a:lvl8pPr>
            <a:lvl9pPr lvl="8" algn="ctr">
              <a:lnSpc>
                <a:spcPct val="100000"/>
              </a:lnSpc>
              <a:spcBef>
                <a:spcPts val="0"/>
              </a:spcBef>
              <a:spcAft>
                <a:spcPts val="0"/>
              </a:spcAft>
              <a:buClr>
                <a:schemeClr val="dk2"/>
              </a:buClr>
              <a:buSzPts val="2000"/>
              <a:buNone/>
              <a:defRPr sz="2000">
                <a:solidFill>
                  <a:schemeClr val="dk2"/>
                </a:solidFill>
              </a:defRPr>
            </a:lvl9pPr>
          </a:lstStyle>
          <a:p/>
        </p:txBody>
      </p:sp>
      <p:sp>
        <p:nvSpPr>
          <p:cNvPr id="397" name="Google Shape;397;p51"/>
          <p:cNvSpPr txBox="1"/>
          <p:nvPr>
            <p:ph idx="2" type="ctrTitle"/>
          </p:nvPr>
        </p:nvSpPr>
        <p:spPr>
          <a:xfrm>
            <a:off x="626399" y="1943699"/>
            <a:ext cx="4899300" cy="8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sz="4000">
                <a:solidFill>
                  <a:schemeClr val="dk1"/>
                </a:solidFill>
              </a:defRPr>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398" name="Google Shape;398;p51"/>
          <p:cNvSpPr txBox="1"/>
          <p:nvPr>
            <p:ph idx="1" type="subTitle"/>
          </p:nvPr>
        </p:nvSpPr>
        <p:spPr>
          <a:xfrm>
            <a:off x="626400" y="3101900"/>
            <a:ext cx="4899300" cy="60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graphicFrame>
        <p:nvGraphicFramePr>
          <p:cNvPr id="399" name="Google Shape;399;p51"/>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2600">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r>
              <a:tr h="451200">
                <a:tc gridSpan="2" vMerge="1"/>
                <a:tc hMerge="1" vMerge="1"/>
                <a:tc gridSpan="2" vMerge="1"/>
                <a:tc hMerge="1" vMerge="1"/>
                <a:tc gridSpan="2" vMerge="1"/>
                <a:tc hMerge="1" vMerge="1"/>
              </a:tr>
              <a:tr h="592600">
                <a:tc gridSpan="4"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3" hMerge="1"/>
                <a:tc rowSpan="3" hMerge="1"/>
                <a:tc rowSpan="3" hMerge="1"/>
                <a:tc gridSpan="2"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r>
              <a:tr h="592600">
                <a:tc gridSpan="4" vMerge="1"/>
                <a:tc hMerge="1" vMerge="1"/>
                <a:tc hMerge="1" vMerge="1"/>
                <a:tc hMerge="1" vMerge="1"/>
                <a:tc gridSpan="2" vMerge="1"/>
                <a:tc hMerge="1" vMerge="1"/>
              </a:tr>
              <a:tr h="592600">
                <a:tc gridSpan="4" vMerge="1"/>
                <a:tc hMerge="1" vMerge="1"/>
                <a:tc hMerge="1" vMerge="1"/>
                <a:tc hMerge="1" vMerge="1"/>
                <a:tc gridSpan="2" vMerge="1"/>
                <a:tc hMerge="1" vMerge="1"/>
              </a:tr>
              <a:tr h="592600">
                <a:tc grid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hMerge="1"/>
                <a:tc gridSpan="2" vMerge="1"/>
                <a:tc hMerge="1" vMerge="1"/>
              </a:tr>
              <a:tr h="592600">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r>
              <a:tr h="592600">
                <a:tc gridSpan="2" vMerge="1"/>
                <a:tc hMerge="1" vMerge="1"/>
                <a:tc gridSpan="2" vMerge="1"/>
                <a:tc hMerge="1" vMerge="1"/>
                <a:tc gridSpan="2" vMerge="1"/>
                <a:tc hMerge="1" vMerge="1"/>
              </a:tr>
            </a:tbl>
          </a:graphicData>
        </a:graphic>
      </p:graphicFrame>
      <p:grpSp>
        <p:nvGrpSpPr>
          <p:cNvPr id="400" name="Google Shape;400;p51"/>
          <p:cNvGrpSpPr/>
          <p:nvPr/>
        </p:nvGrpSpPr>
        <p:grpSpPr>
          <a:xfrm>
            <a:off x="6452051" y="3998017"/>
            <a:ext cx="2038579" cy="621548"/>
            <a:chOff x="6290150" y="3131958"/>
            <a:chExt cx="2300100" cy="621548"/>
          </a:xfrm>
        </p:grpSpPr>
        <p:cxnSp>
          <p:nvCxnSpPr>
            <p:cNvPr id="401" name="Google Shape;401;p51"/>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02" name="Google Shape;402;p51"/>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03" name="Google Shape;403;p51"/>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04" name="Google Shape;404;p51"/>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405" name="Google Shape;405;p51"/>
          <p:cNvGrpSpPr/>
          <p:nvPr/>
        </p:nvGrpSpPr>
        <p:grpSpPr>
          <a:xfrm>
            <a:off x="3552714" y="3998017"/>
            <a:ext cx="2038579" cy="621548"/>
            <a:chOff x="6290150" y="3131958"/>
            <a:chExt cx="2300100" cy="621548"/>
          </a:xfrm>
        </p:grpSpPr>
        <p:cxnSp>
          <p:nvCxnSpPr>
            <p:cNvPr id="406" name="Google Shape;406;p51"/>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07" name="Google Shape;407;p51"/>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08" name="Google Shape;408;p51"/>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09" name="Google Shape;409;p51"/>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410" name="Google Shape;410;p51"/>
          <p:cNvGrpSpPr/>
          <p:nvPr/>
        </p:nvGrpSpPr>
        <p:grpSpPr>
          <a:xfrm>
            <a:off x="653389" y="3998017"/>
            <a:ext cx="2038579" cy="621548"/>
            <a:chOff x="6290150" y="3131958"/>
            <a:chExt cx="2300100" cy="621548"/>
          </a:xfrm>
        </p:grpSpPr>
        <p:cxnSp>
          <p:nvCxnSpPr>
            <p:cNvPr id="411" name="Google Shape;411;p51"/>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12" name="Google Shape;412;p51"/>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13" name="Google Shape;413;p51"/>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14" name="Google Shape;414;p51"/>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3">
    <p:spTree>
      <p:nvGrpSpPr>
        <p:cNvPr id="415" name="Shape 415"/>
        <p:cNvGrpSpPr/>
        <p:nvPr/>
      </p:nvGrpSpPr>
      <p:grpSpPr>
        <a:xfrm>
          <a:off x="0" y="0"/>
          <a:ext cx="0" cy="0"/>
          <a:chOff x="0" y="0"/>
          <a:chExt cx="0" cy="0"/>
        </a:xfrm>
      </p:grpSpPr>
      <p:sp>
        <p:nvSpPr>
          <p:cNvPr id="416" name="Google Shape;416;p52"/>
          <p:cNvSpPr txBox="1"/>
          <p:nvPr>
            <p:ph type="title"/>
          </p:nvPr>
        </p:nvSpPr>
        <p:spPr>
          <a:xfrm>
            <a:off x="696550" y="2341501"/>
            <a:ext cx="2068200" cy="148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800"/>
              <a:buNone/>
              <a:defRPr sz="10000"/>
            </a:lvl1pPr>
            <a:lvl2pPr lvl="1" algn="ctr">
              <a:lnSpc>
                <a:spcPct val="100000"/>
              </a:lnSpc>
              <a:spcBef>
                <a:spcPts val="0"/>
              </a:spcBef>
              <a:spcAft>
                <a:spcPts val="0"/>
              </a:spcAft>
              <a:buClr>
                <a:schemeClr val="dk2"/>
              </a:buClr>
              <a:buSzPts val="2000"/>
              <a:buNone/>
              <a:defRPr sz="2000">
                <a:solidFill>
                  <a:schemeClr val="dk2"/>
                </a:solidFill>
              </a:defRPr>
            </a:lvl2pPr>
            <a:lvl3pPr lvl="2" algn="ctr">
              <a:lnSpc>
                <a:spcPct val="100000"/>
              </a:lnSpc>
              <a:spcBef>
                <a:spcPts val="0"/>
              </a:spcBef>
              <a:spcAft>
                <a:spcPts val="0"/>
              </a:spcAft>
              <a:buClr>
                <a:schemeClr val="dk2"/>
              </a:buClr>
              <a:buSzPts val="2000"/>
              <a:buNone/>
              <a:defRPr sz="2000">
                <a:solidFill>
                  <a:schemeClr val="dk2"/>
                </a:solidFill>
              </a:defRPr>
            </a:lvl3pPr>
            <a:lvl4pPr lvl="3" algn="ctr">
              <a:lnSpc>
                <a:spcPct val="100000"/>
              </a:lnSpc>
              <a:spcBef>
                <a:spcPts val="0"/>
              </a:spcBef>
              <a:spcAft>
                <a:spcPts val="0"/>
              </a:spcAft>
              <a:buClr>
                <a:schemeClr val="dk2"/>
              </a:buClr>
              <a:buSzPts val="2000"/>
              <a:buNone/>
              <a:defRPr sz="2000">
                <a:solidFill>
                  <a:schemeClr val="dk2"/>
                </a:solidFill>
              </a:defRPr>
            </a:lvl4pPr>
            <a:lvl5pPr lvl="4" algn="ctr">
              <a:lnSpc>
                <a:spcPct val="100000"/>
              </a:lnSpc>
              <a:spcBef>
                <a:spcPts val="0"/>
              </a:spcBef>
              <a:spcAft>
                <a:spcPts val="0"/>
              </a:spcAft>
              <a:buClr>
                <a:schemeClr val="dk2"/>
              </a:buClr>
              <a:buSzPts val="2000"/>
              <a:buNone/>
              <a:defRPr sz="2000">
                <a:solidFill>
                  <a:schemeClr val="dk2"/>
                </a:solidFill>
              </a:defRPr>
            </a:lvl5pPr>
            <a:lvl6pPr lvl="5" algn="ctr">
              <a:lnSpc>
                <a:spcPct val="100000"/>
              </a:lnSpc>
              <a:spcBef>
                <a:spcPts val="0"/>
              </a:spcBef>
              <a:spcAft>
                <a:spcPts val="0"/>
              </a:spcAft>
              <a:buClr>
                <a:schemeClr val="dk2"/>
              </a:buClr>
              <a:buSzPts val="2000"/>
              <a:buNone/>
              <a:defRPr sz="2000">
                <a:solidFill>
                  <a:schemeClr val="dk2"/>
                </a:solidFill>
              </a:defRPr>
            </a:lvl6pPr>
            <a:lvl7pPr lvl="6" algn="ctr">
              <a:lnSpc>
                <a:spcPct val="100000"/>
              </a:lnSpc>
              <a:spcBef>
                <a:spcPts val="0"/>
              </a:spcBef>
              <a:spcAft>
                <a:spcPts val="0"/>
              </a:spcAft>
              <a:buClr>
                <a:schemeClr val="dk2"/>
              </a:buClr>
              <a:buSzPts val="2000"/>
              <a:buNone/>
              <a:defRPr sz="2000">
                <a:solidFill>
                  <a:schemeClr val="dk2"/>
                </a:solidFill>
              </a:defRPr>
            </a:lvl7pPr>
            <a:lvl8pPr lvl="7" algn="ctr">
              <a:lnSpc>
                <a:spcPct val="100000"/>
              </a:lnSpc>
              <a:spcBef>
                <a:spcPts val="0"/>
              </a:spcBef>
              <a:spcAft>
                <a:spcPts val="0"/>
              </a:spcAft>
              <a:buClr>
                <a:schemeClr val="dk2"/>
              </a:buClr>
              <a:buSzPts val="2000"/>
              <a:buNone/>
              <a:defRPr sz="2000">
                <a:solidFill>
                  <a:schemeClr val="dk2"/>
                </a:solidFill>
              </a:defRPr>
            </a:lvl8pPr>
            <a:lvl9pPr lvl="8" algn="ctr">
              <a:lnSpc>
                <a:spcPct val="100000"/>
              </a:lnSpc>
              <a:spcBef>
                <a:spcPts val="0"/>
              </a:spcBef>
              <a:spcAft>
                <a:spcPts val="0"/>
              </a:spcAft>
              <a:buClr>
                <a:schemeClr val="dk2"/>
              </a:buClr>
              <a:buSzPts val="2000"/>
              <a:buNone/>
              <a:defRPr sz="2000">
                <a:solidFill>
                  <a:schemeClr val="dk2"/>
                </a:solidFill>
              </a:defRPr>
            </a:lvl9pPr>
          </a:lstStyle>
          <a:p/>
        </p:txBody>
      </p:sp>
      <p:sp>
        <p:nvSpPr>
          <p:cNvPr id="417" name="Google Shape;417;p52"/>
          <p:cNvSpPr txBox="1"/>
          <p:nvPr>
            <p:ph idx="2" type="ctrTitle"/>
          </p:nvPr>
        </p:nvSpPr>
        <p:spPr>
          <a:xfrm>
            <a:off x="3472448" y="2075500"/>
            <a:ext cx="4899300" cy="8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Font typeface="Merriweather"/>
              <a:buNone/>
              <a:defRPr b="1" sz="4000">
                <a:solidFill>
                  <a:schemeClr val="dk1"/>
                </a:solidFill>
              </a:defRPr>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418" name="Google Shape;418;p52"/>
          <p:cNvSpPr txBox="1"/>
          <p:nvPr>
            <p:ph idx="1" type="subTitle"/>
          </p:nvPr>
        </p:nvSpPr>
        <p:spPr>
          <a:xfrm>
            <a:off x="3587450" y="3478727"/>
            <a:ext cx="4899300" cy="3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1800"/>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graphicFrame>
        <p:nvGraphicFramePr>
          <p:cNvPr id="419" name="Google Shape;419;p52"/>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0875">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r>
              <a:tr h="449875">
                <a:tc gridSpan="2" vMerge="1"/>
                <a:tc hMerge="1" vMerge="1"/>
                <a:tc gridSpan="2" vMerge="1"/>
                <a:tc hMerge="1" vMerge="1"/>
                <a:tc gridSpan="2" vMerge="1"/>
                <a:tc hMerge="1" vMerge="1"/>
              </a:tr>
              <a:tr h="6043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875">
                <a:tc gridSpan="2"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r>
              <a:tr h="590875">
                <a:tc gridSpan="2" vMerge="1"/>
                <a:tc hMerge="1" vMerge="1"/>
                <a:tc gridSpan="4" vMerge="1"/>
                <a:tc hMerge="1" vMerge="1"/>
                <a:tc hMerge="1" vMerge="1"/>
                <a:tc hMerge="1" vMerge="1"/>
              </a:tr>
              <a:tr h="590875">
                <a:tc gridSpan="2" vMerge="1"/>
                <a:tc hMerge="1" vMerge="1"/>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r>
              <a:tr h="590875">
                <a:tc gridSpan="2" vMerge="1"/>
                <a:tc hMerge="1" vMerge="1"/>
                <a:tc gridSpan="4" vMerge="1"/>
                <a:tc hMerge="1" vMerge="1"/>
                <a:tc hMerge="1" vMerge="1"/>
                <a:tc hMerge="1" vMerge="1"/>
              </a:tr>
              <a:tr h="590875">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grpSp>
        <p:nvGrpSpPr>
          <p:cNvPr id="420" name="Google Shape;420;p52"/>
          <p:cNvGrpSpPr/>
          <p:nvPr/>
        </p:nvGrpSpPr>
        <p:grpSpPr>
          <a:xfrm>
            <a:off x="6369240" y="480592"/>
            <a:ext cx="2235237" cy="621548"/>
            <a:chOff x="6290150" y="3131958"/>
            <a:chExt cx="2300100" cy="621548"/>
          </a:xfrm>
        </p:grpSpPr>
        <p:cxnSp>
          <p:nvCxnSpPr>
            <p:cNvPr id="421" name="Google Shape;421;p52"/>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22" name="Google Shape;422;p52"/>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23" name="Google Shape;423;p5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24" name="Google Shape;424;p5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425" name="Google Shape;425;p52"/>
          <p:cNvGrpSpPr/>
          <p:nvPr/>
        </p:nvGrpSpPr>
        <p:grpSpPr>
          <a:xfrm>
            <a:off x="539503" y="480592"/>
            <a:ext cx="2235237" cy="621548"/>
            <a:chOff x="6290150" y="3131958"/>
            <a:chExt cx="2300100" cy="621548"/>
          </a:xfrm>
        </p:grpSpPr>
        <p:cxnSp>
          <p:nvCxnSpPr>
            <p:cNvPr id="426" name="Google Shape;426;p52"/>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27" name="Google Shape;427;p52"/>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28" name="Google Shape;428;p5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29" name="Google Shape;429;p5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430" name="Google Shape;430;p52"/>
          <p:cNvGrpSpPr/>
          <p:nvPr/>
        </p:nvGrpSpPr>
        <p:grpSpPr>
          <a:xfrm>
            <a:off x="4952297" y="4477230"/>
            <a:ext cx="3509263" cy="207183"/>
            <a:chOff x="6290150" y="3546323"/>
            <a:chExt cx="2300100" cy="207183"/>
          </a:xfrm>
        </p:grpSpPr>
        <p:cxnSp>
          <p:nvCxnSpPr>
            <p:cNvPr id="431" name="Google Shape;431;p5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32" name="Google Shape;432;p5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433" name="Google Shape;433;p52"/>
          <p:cNvGrpSpPr/>
          <p:nvPr/>
        </p:nvGrpSpPr>
        <p:grpSpPr>
          <a:xfrm>
            <a:off x="682472" y="4477230"/>
            <a:ext cx="3509263" cy="207183"/>
            <a:chOff x="6290150" y="3546323"/>
            <a:chExt cx="2300100" cy="207183"/>
          </a:xfrm>
        </p:grpSpPr>
        <p:cxnSp>
          <p:nvCxnSpPr>
            <p:cNvPr id="434" name="Google Shape;434;p5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35" name="Google Shape;435;p5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
        <p:nvSpPr>
          <p:cNvPr id="436" name="Google Shape;436;p52"/>
          <p:cNvSpPr txBox="1"/>
          <p:nvPr>
            <p:ph idx="3"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437" name="Google Shape;437;p52"/>
          <p:cNvSpPr txBox="1"/>
          <p:nvPr>
            <p:ph idx="4"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438" name="Google Shape;438;p52"/>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7" name="Shape 47"/>
        <p:cNvGrpSpPr/>
        <p:nvPr/>
      </p:nvGrpSpPr>
      <p:grpSpPr>
        <a:xfrm>
          <a:off x="0" y="0"/>
          <a:ext cx="0" cy="0"/>
          <a:chOff x="0" y="0"/>
          <a:chExt cx="0" cy="0"/>
        </a:xfrm>
      </p:grpSpPr>
      <p:graphicFrame>
        <p:nvGraphicFramePr>
          <p:cNvPr id="48" name="Google Shape;48;p22"/>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7277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67450">
                <a:tc gridSpan="6" vMerge="1"/>
                <a:tc hMerge="1" vMerge="1"/>
                <a:tc hMerge="1" vMerge="1"/>
                <a:tc hMerge="1" vMerge="1"/>
                <a:tc hMerge="1" vMerge="1"/>
                <a:tc hMerge="1" vMerge="1"/>
              </a:tr>
              <a:tr h="6040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72775">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r>
              <a:tr h="572775">
                <a:tc gridSpan="2" vMerge="1"/>
                <a:tc hMerge="1" vMerge="1"/>
                <a:tc gridSpan="2" vMerge="1"/>
                <a:tc hMerge="1" vMerge="1"/>
                <a:tc gridSpan="2" vMerge="1"/>
                <a:tc hMerge="1" vMerge="1"/>
              </a:tr>
              <a:tr h="572775">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r>
              <a:tr h="572775">
                <a:tc gridSpan="2" vMerge="1"/>
                <a:tc hMerge="1" vMerge="1"/>
                <a:tc gridSpan="2" vMerge="1"/>
                <a:tc hMerge="1" vMerge="1"/>
                <a:tc gridSpan="2" vMerge="1"/>
                <a:tc hMerge="1" vMerge="1"/>
              </a:tr>
              <a:tr h="673325">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bl>
          </a:graphicData>
        </a:graphic>
      </p:graphicFrame>
      <p:sp>
        <p:nvSpPr>
          <p:cNvPr id="49" name="Google Shape;49;p22"/>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50" name="Google Shape;50;p22"/>
          <p:cNvSpPr txBox="1"/>
          <p:nvPr>
            <p:ph idx="1" type="subTitle"/>
          </p:nvPr>
        </p:nvSpPr>
        <p:spPr>
          <a:xfrm>
            <a:off x="6460546" y="2351600"/>
            <a:ext cx="19032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1" name="Google Shape;51;p22"/>
          <p:cNvSpPr txBox="1"/>
          <p:nvPr>
            <p:ph idx="2" type="subTitle"/>
          </p:nvPr>
        </p:nvSpPr>
        <p:spPr>
          <a:xfrm>
            <a:off x="775166" y="2351586"/>
            <a:ext cx="1903200" cy="58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2" name="Google Shape;52;p22"/>
          <p:cNvSpPr txBox="1"/>
          <p:nvPr>
            <p:ph idx="3" type="subTitle"/>
          </p:nvPr>
        </p:nvSpPr>
        <p:spPr>
          <a:xfrm>
            <a:off x="6465663" y="2023374"/>
            <a:ext cx="1903200" cy="3981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000"/>
              <a:buNone/>
              <a:defRPr b="1" sz="2000">
                <a:latin typeface="Rubik"/>
                <a:ea typeface="Rubik"/>
                <a:cs typeface="Rubik"/>
                <a:sym typeface="Rubik"/>
              </a:defRPr>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sp>
        <p:nvSpPr>
          <p:cNvPr id="53" name="Google Shape;53;p22"/>
          <p:cNvSpPr txBox="1"/>
          <p:nvPr>
            <p:ph idx="4" type="subTitle"/>
          </p:nvPr>
        </p:nvSpPr>
        <p:spPr>
          <a:xfrm>
            <a:off x="775166" y="2023374"/>
            <a:ext cx="1903200" cy="3981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000"/>
              <a:buNone/>
              <a:defRPr b="1" sz="2000">
                <a:latin typeface="Rubik"/>
                <a:ea typeface="Rubik"/>
                <a:cs typeface="Rubik"/>
                <a:sym typeface="Rubik"/>
              </a:defRPr>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sp>
        <p:nvSpPr>
          <p:cNvPr id="54" name="Google Shape;54;p22"/>
          <p:cNvSpPr txBox="1"/>
          <p:nvPr>
            <p:ph idx="5" type="subTitle"/>
          </p:nvPr>
        </p:nvSpPr>
        <p:spPr>
          <a:xfrm>
            <a:off x="3615304" y="2351600"/>
            <a:ext cx="19032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5" name="Google Shape;55;p22"/>
          <p:cNvSpPr txBox="1"/>
          <p:nvPr>
            <p:ph idx="6" type="subTitle"/>
          </p:nvPr>
        </p:nvSpPr>
        <p:spPr>
          <a:xfrm>
            <a:off x="3620425" y="2023374"/>
            <a:ext cx="1903200" cy="3981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000"/>
              <a:buNone/>
              <a:defRPr b="1" sz="2000">
                <a:latin typeface="Rubik"/>
                <a:ea typeface="Rubik"/>
                <a:cs typeface="Rubik"/>
                <a:sym typeface="Rubik"/>
              </a:defRPr>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sp>
        <p:nvSpPr>
          <p:cNvPr id="56" name="Google Shape;56;p22"/>
          <p:cNvSpPr txBox="1"/>
          <p:nvPr>
            <p:ph idx="7" type="subTitle"/>
          </p:nvPr>
        </p:nvSpPr>
        <p:spPr>
          <a:xfrm>
            <a:off x="6460546" y="3498615"/>
            <a:ext cx="19032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7" name="Google Shape;57;p22"/>
          <p:cNvSpPr txBox="1"/>
          <p:nvPr>
            <p:ph idx="8" type="subTitle"/>
          </p:nvPr>
        </p:nvSpPr>
        <p:spPr>
          <a:xfrm>
            <a:off x="770041" y="3498601"/>
            <a:ext cx="1903200" cy="58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8" name="Google Shape;58;p22"/>
          <p:cNvSpPr txBox="1"/>
          <p:nvPr>
            <p:ph idx="9" type="subTitle"/>
          </p:nvPr>
        </p:nvSpPr>
        <p:spPr>
          <a:xfrm>
            <a:off x="6465663" y="3179663"/>
            <a:ext cx="1903200" cy="3981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000"/>
              <a:buNone/>
              <a:defRPr b="1" sz="2000">
                <a:latin typeface="Rubik"/>
                <a:ea typeface="Rubik"/>
                <a:cs typeface="Rubik"/>
                <a:sym typeface="Rubik"/>
              </a:defRPr>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sp>
        <p:nvSpPr>
          <p:cNvPr id="59" name="Google Shape;59;p22"/>
          <p:cNvSpPr txBox="1"/>
          <p:nvPr>
            <p:ph idx="13" type="subTitle"/>
          </p:nvPr>
        </p:nvSpPr>
        <p:spPr>
          <a:xfrm>
            <a:off x="775166" y="3179663"/>
            <a:ext cx="1903200" cy="3981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000"/>
              <a:buNone/>
              <a:defRPr b="1" sz="2000">
                <a:latin typeface="Rubik"/>
                <a:ea typeface="Rubik"/>
                <a:cs typeface="Rubik"/>
                <a:sym typeface="Rubik"/>
              </a:defRPr>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sp>
        <p:nvSpPr>
          <p:cNvPr id="60" name="Google Shape;60;p22"/>
          <p:cNvSpPr txBox="1"/>
          <p:nvPr>
            <p:ph idx="14" type="subTitle"/>
          </p:nvPr>
        </p:nvSpPr>
        <p:spPr>
          <a:xfrm>
            <a:off x="3615304" y="3498615"/>
            <a:ext cx="19032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61" name="Google Shape;61;p22"/>
          <p:cNvSpPr txBox="1"/>
          <p:nvPr>
            <p:ph idx="15" type="subTitle"/>
          </p:nvPr>
        </p:nvSpPr>
        <p:spPr>
          <a:xfrm>
            <a:off x="3620425" y="3179663"/>
            <a:ext cx="1903200" cy="3981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000"/>
              <a:buNone/>
              <a:defRPr b="1" sz="2000">
                <a:latin typeface="Rubik"/>
                <a:ea typeface="Rubik"/>
                <a:cs typeface="Rubik"/>
                <a:sym typeface="Rubik"/>
              </a:defRPr>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grpSp>
        <p:nvGrpSpPr>
          <p:cNvPr id="62" name="Google Shape;62;p22"/>
          <p:cNvGrpSpPr/>
          <p:nvPr/>
        </p:nvGrpSpPr>
        <p:grpSpPr>
          <a:xfrm>
            <a:off x="682302" y="4477285"/>
            <a:ext cx="2235237" cy="207204"/>
            <a:chOff x="6290150" y="3546323"/>
            <a:chExt cx="2300100" cy="207183"/>
          </a:xfrm>
        </p:grpSpPr>
        <p:cxnSp>
          <p:nvCxnSpPr>
            <p:cNvPr id="63" name="Google Shape;63;p2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64" name="Google Shape;64;p2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65" name="Google Shape;65;p22"/>
          <p:cNvGrpSpPr/>
          <p:nvPr/>
        </p:nvGrpSpPr>
        <p:grpSpPr>
          <a:xfrm>
            <a:off x="3454402" y="4477285"/>
            <a:ext cx="2235237" cy="207204"/>
            <a:chOff x="6290150" y="3546323"/>
            <a:chExt cx="2300100" cy="207183"/>
          </a:xfrm>
        </p:grpSpPr>
        <p:cxnSp>
          <p:nvCxnSpPr>
            <p:cNvPr id="66" name="Google Shape;66;p2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67" name="Google Shape;67;p2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68" name="Google Shape;68;p22"/>
          <p:cNvGrpSpPr/>
          <p:nvPr/>
        </p:nvGrpSpPr>
        <p:grpSpPr>
          <a:xfrm>
            <a:off x="6299652" y="4477285"/>
            <a:ext cx="2235237" cy="207204"/>
            <a:chOff x="6290150" y="3546323"/>
            <a:chExt cx="2300100" cy="207183"/>
          </a:xfrm>
        </p:grpSpPr>
        <p:cxnSp>
          <p:nvCxnSpPr>
            <p:cNvPr id="69" name="Google Shape;69;p2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70" name="Google Shape;70;p2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
        <p:nvSpPr>
          <p:cNvPr id="71" name="Google Shape;71;p22"/>
          <p:cNvSpPr txBox="1"/>
          <p:nvPr>
            <p:ph idx="16"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72" name="Google Shape;72;p22"/>
          <p:cNvSpPr txBox="1"/>
          <p:nvPr>
            <p:ph idx="17"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73" name="Google Shape;73;p22"/>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439" name="Shape 439"/>
        <p:cNvGrpSpPr/>
        <p:nvPr/>
      </p:nvGrpSpPr>
      <p:grpSpPr>
        <a:xfrm>
          <a:off x="0" y="0"/>
          <a:ext cx="0" cy="0"/>
          <a:chOff x="0" y="0"/>
          <a:chExt cx="0" cy="0"/>
        </a:xfrm>
      </p:grpSpPr>
      <p:graphicFrame>
        <p:nvGraphicFramePr>
          <p:cNvPr id="440" name="Google Shape;440;p53"/>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551150">
                <a:tc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3" hMerge="1"/>
                <a:tc rowSpan="3" hMerge="1"/>
                <a:tc rowSpan="3" hMerge="1"/>
                <a:tc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06425">
                <a:tc vMerge="1"/>
                <a:tc gridSpan="4" vMerge="1"/>
                <a:tc hMerge="1" vMerge="1"/>
                <a:tc hMerge="1" vMerge="1"/>
                <a:tc hMerge="1" vMerge="1"/>
                <a:tc vMerge="1"/>
              </a:tr>
              <a:tr h="586700">
                <a:tc vMerge="1"/>
                <a:tc gridSpan="4" vMerge="1"/>
                <a:tc hMerge="1" vMerge="1"/>
                <a:tc hMerge="1" vMerge="1"/>
                <a:tc hMerge="1" vMerge="1"/>
                <a:tc vMerge="1"/>
              </a:tr>
              <a:tr h="551150">
                <a:tc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rowSpan="5" hMerge="1"/>
                <a:tc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08225">
                <a:tc vMerge="1"/>
                <a:tc gridSpan="4" vMerge="1"/>
                <a:tc hMerge="1" vMerge="1"/>
                <a:tc hMerge="1" vMerge="1"/>
                <a:tc hMerge="1" vMerge="1"/>
                <a:tc vMerge="1"/>
              </a:tr>
              <a:tr h="773250">
                <a:tc vMerge="1"/>
                <a:tc gridSpan="4" vMerge="1"/>
                <a:tc hMerge="1" vMerge="1"/>
                <a:tc hMerge="1" vMerge="1"/>
                <a:tc hMerge="1" vMerge="1"/>
                <a:tc vMerge="1"/>
              </a:tr>
              <a:tr h="551150">
                <a:tc vMerge="1"/>
                <a:tc gridSpan="4" vMerge="1"/>
                <a:tc hMerge="1" vMerge="1"/>
                <a:tc hMerge="1" vMerge="1"/>
                <a:tc hMerge="1" vMerge="1"/>
                <a:tc vMerge="1"/>
              </a:tr>
              <a:tr h="871375">
                <a:tc vMerge="1"/>
                <a:tc gridSpan="4" vMerge="1"/>
                <a:tc hMerge="1" vMerge="1"/>
                <a:tc hMerge="1" vMerge="1"/>
                <a:tc hMerge="1" vMerge="1"/>
                <a:tc vMerge="1"/>
              </a:tr>
            </a:tbl>
          </a:graphicData>
        </a:graphic>
      </p:graphicFrame>
      <p:sp>
        <p:nvSpPr>
          <p:cNvPr id="441" name="Google Shape;441;p53"/>
          <p:cNvSpPr txBox="1"/>
          <p:nvPr>
            <p:ph idx="1" type="subTitle"/>
          </p:nvPr>
        </p:nvSpPr>
        <p:spPr>
          <a:xfrm>
            <a:off x="2926325" y="2079125"/>
            <a:ext cx="3297600" cy="100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2" name="Google Shape;442;p53"/>
          <p:cNvSpPr txBox="1"/>
          <p:nvPr/>
        </p:nvSpPr>
        <p:spPr>
          <a:xfrm>
            <a:off x="2025650" y="3644275"/>
            <a:ext cx="5099100" cy="5436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chemeClr val="dk1"/>
                </a:solidFill>
                <a:latin typeface="Lato"/>
                <a:ea typeface="Lato"/>
                <a:cs typeface="Lato"/>
                <a:sym typeface="Lato"/>
              </a:rPr>
              <a:t>CREDITS: This presentation template was created by </a:t>
            </a:r>
            <a:r>
              <a:rPr b="1" i="0" lang="en-GB" sz="1200" u="none" cap="none" strike="noStrike">
                <a:solidFill>
                  <a:schemeClr val="dk1"/>
                </a:solidFill>
                <a:uFill>
                  <a:noFill/>
                </a:uFill>
                <a:latin typeface="Lato"/>
                <a:ea typeface="Lato"/>
                <a:cs typeface="Lato"/>
                <a:sym typeface="Lato"/>
                <a:hlinkClick r:id="rId2">
                  <a:extLst>
                    <a:ext uri="{A12FA001-AC4F-418D-AE19-62706E023703}">
                      <ahyp:hlinkClr val="tx"/>
                    </a:ext>
                  </a:extLst>
                </a:hlinkClick>
              </a:rPr>
              <a:t>Slidesgo</a:t>
            </a:r>
            <a:r>
              <a:rPr b="0" i="0" lang="en-GB" sz="1200" u="none" cap="none" strike="noStrike">
                <a:solidFill>
                  <a:schemeClr val="dk1"/>
                </a:solidFill>
                <a:latin typeface="Lato"/>
                <a:ea typeface="Lato"/>
                <a:cs typeface="Lato"/>
                <a:sym typeface="Lato"/>
              </a:rPr>
              <a:t>, including icons by </a:t>
            </a:r>
            <a:r>
              <a:rPr b="1" i="0" lang="en-GB" sz="1200" u="none" cap="none" strike="noStrike">
                <a:solidFill>
                  <a:schemeClr val="dk1"/>
                </a:solidFill>
                <a:uFill>
                  <a:noFill/>
                </a:uFill>
                <a:latin typeface="Lato"/>
                <a:ea typeface="Lato"/>
                <a:cs typeface="Lato"/>
                <a:sym typeface="Lato"/>
                <a:hlinkClick r:id="rId3">
                  <a:extLst>
                    <a:ext uri="{A12FA001-AC4F-418D-AE19-62706E023703}">
                      <ahyp:hlinkClr val="tx"/>
                    </a:ext>
                  </a:extLst>
                </a:hlinkClick>
              </a:rPr>
              <a:t>Flaticon</a:t>
            </a:r>
            <a:r>
              <a:rPr b="0" i="0" lang="en-GB" sz="1200" u="none" cap="none" strike="noStrike">
                <a:solidFill>
                  <a:schemeClr val="dk1"/>
                </a:solidFill>
                <a:latin typeface="Lato"/>
                <a:ea typeface="Lato"/>
                <a:cs typeface="Lato"/>
                <a:sym typeface="Lato"/>
              </a:rPr>
              <a:t>, and infographics &amp; images by</a:t>
            </a:r>
            <a:r>
              <a:rPr b="1" i="0" lang="en-GB" sz="1200" u="none" cap="none" strike="noStrike">
                <a:solidFill>
                  <a:schemeClr val="dk1"/>
                </a:solidFill>
                <a:latin typeface="Lato"/>
                <a:ea typeface="Lato"/>
                <a:cs typeface="Lato"/>
                <a:sym typeface="Lato"/>
              </a:rPr>
              <a:t> </a:t>
            </a:r>
            <a:r>
              <a:rPr b="1" i="0" lang="en-GB" sz="1200" u="none" cap="none" strike="noStrike">
                <a:solidFill>
                  <a:schemeClr val="dk1"/>
                </a:solidFill>
                <a:uFill>
                  <a:noFill/>
                </a:uFill>
                <a:latin typeface="Lato"/>
                <a:ea typeface="Lato"/>
                <a:cs typeface="Lato"/>
                <a:sym typeface="Lato"/>
                <a:hlinkClick r:id="rId4">
                  <a:extLst>
                    <a:ext uri="{A12FA001-AC4F-418D-AE19-62706E023703}">
                      <ahyp:hlinkClr val="tx"/>
                    </a:ext>
                  </a:extLst>
                </a:hlinkClick>
              </a:rPr>
              <a:t>Freepik</a:t>
            </a:r>
            <a:endParaRPr b="1" i="0" sz="1200" u="none" cap="none" strike="noStrike">
              <a:solidFill>
                <a:schemeClr val="dk1"/>
              </a:solidFill>
              <a:latin typeface="Lato"/>
              <a:ea typeface="Lato"/>
              <a:cs typeface="Lato"/>
              <a:sym typeface="Lato"/>
            </a:endParaRPr>
          </a:p>
        </p:txBody>
      </p:sp>
      <p:sp>
        <p:nvSpPr>
          <p:cNvPr id="443" name="Google Shape;443;p53"/>
          <p:cNvSpPr txBox="1"/>
          <p:nvPr>
            <p:ph type="ctrTitle"/>
          </p:nvPr>
        </p:nvSpPr>
        <p:spPr>
          <a:xfrm>
            <a:off x="1600200" y="579522"/>
            <a:ext cx="5933400" cy="88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sz="6500"/>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grpSp>
        <p:nvGrpSpPr>
          <p:cNvPr id="444" name="Google Shape;444;p53"/>
          <p:cNvGrpSpPr/>
          <p:nvPr/>
        </p:nvGrpSpPr>
        <p:grpSpPr>
          <a:xfrm>
            <a:off x="538775" y="2243817"/>
            <a:ext cx="1164771" cy="2327409"/>
            <a:chOff x="538775" y="2091417"/>
            <a:chExt cx="1164771" cy="2327409"/>
          </a:xfrm>
        </p:grpSpPr>
        <p:grpSp>
          <p:nvGrpSpPr>
            <p:cNvPr id="445" name="Google Shape;445;p53"/>
            <p:cNvGrpSpPr/>
            <p:nvPr/>
          </p:nvGrpSpPr>
          <p:grpSpPr>
            <a:xfrm>
              <a:off x="538775" y="2091417"/>
              <a:ext cx="1164771" cy="1051909"/>
              <a:chOff x="538775" y="542142"/>
              <a:chExt cx="1164771" cy="1051909"/>
            </a:xfrm>
          </p:grpSpPr>
          <p:grpSp>
            <p:nvGrpSpPr>
              <p:cNvPr id="446" name="Google Shape;446;p53"/>
              <p:cNvGrpSpPr/>
              <p:nvPr/>
            </p:nvGrpSpPr>
            <p:grpSpPr>
              <a:xfrm>
                <a:off x="538775" y="542142"/>
                <a:ext cx="1164771" cy="621548"/>
                <a:chOff x="6290150" y="3131958"/>
                <a:chExt cx="2300100" cy="621548"/>
              </a:xfrm>
            </p:grpSpPr>
            <p:cxnSp>
              <p:nvCxnSpPr>
                <p:cNvPr id="447" name="Google Shape;447;p53"/>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48" name="Google Shape;448;p5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49" name="Google Shape;449;p5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50" name="Google Shape;450;p5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451" name="Google Shape;451;p53"/>
              <p:cNvGrpSpPr/>
              <p:nvPr/>
            </p:nvGrpSpPr>
            <p:grpSpPr>
              <a:xfrm>
                <a:off x="538775" y="1386868"/>
                <a:ext cx="1164771" cy="207183"/>
                <a:chOff x="6290150" y="3131958"/>
                <a:chExt cx="2300100" cy="207183"/>
              </a:xfrm>
            </p:grpSpPr>
            <p:cxnSp>
              <p:nvCxnSpPr>
                <p:cNvPr id="452" name="Google Shape;452;p53"/>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53" name="Google Shape;453;p5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grpSp>
        </p:grpSp>
        <p:grpSp>
          <p:nvGrpSpPr>
            <p:cNvPr id="454" name="Google Shape;454;p53"/>
            <p:cNvGrpSpPr/>
            <p:nvPr/>
          </p:nvGrpSpPr>
          <p:grpSpPr>
            <a:xfrm>
              <a:off x="538775" y="3366917"/>
              <a:ext cx="1164771" cy="1051909"/>
              <a:chOff x="538775" y="542142"/>
              <a:chExt cx="1164771" cy="1051909"/>
            </a:xfrm>
          </p:grpSpPr>
          <p:grpSp>
            <p:nvGrpSpPr>
              <p:cNvPr id="455" name="Google Shape;455;p53"/>
              <p:cNvGrpSpPr/>
              <p:nvPr/>
            </p:nvGrpSpPr>
            <p:grpSpPr>
              <a:xfrm>
                <a:off x="538775" y="542142"/>
                <a:ext cx="1164771" cy="621548"/>
                <a:chOff x="6290150" y="3131958"/>
                <a:chExt cx="2300100" cy="621548"/>
              </a:xfrm>
            </p:grpSpPr>
            <p:cxnSp>
              <p:nvCxnSpPr>
                <p:cNvPr id="456" name="Google Shape;456;p53"/>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57" name="Google Shape;457;p5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58" name="Google Shape;458;p5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59" name="Google Shape;459;p5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460" name="Google Shape;460;p53"/>
              <p:cNvGrpSpPr/>
              <p:nvPr/>
            </p:nvGrpSpPr>
            <p:grpSpPr>
              <a:xfrm>
                <a:off x="538775" y="1386868"/>
                <a:ext cx="1164771" cy="207183"/>
                <a:chOff x="6290150" y="3131958"/>
                <a:chExt cx="2300100" cy="207183"/>
              </a:xfrm>
            </p:grpSpPr>
            <p:cxnSp>
              <p:nvCxnSpPr>
                <p:cNvPr id="461" name="Google Shape;461;p53"/>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62" name="Google Shape;462;p5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grpSp>
        </p:grpSp>
      </p:grpSp>
      <p:grpSp>
        <p:nvGrpSpPr>
          <p:cNvPr id="463" name="Google Shape;463;p53"/>
          <p:cNvGrpSpPr/>
          <p:nvPr/>
        </p:nvGrpSpPr>
        <p:grpSpPr>
          <a:xfrm>
            <a:off x="7446700" y="2243817"/>
            <a:ext cx="1164771" cy="2327409"/>
            <a:chOff x="538775" y="2091417"/>
            <a:chExt cx="1164771" cy="2327409"/>
          </a:xfrm>
        </p:grpSpPr>
        <p:grpSp>
          <p:nvGrpSpPr>
            <p:cNvPr id="464" name="Google Shape;464;p53"/>
            <p:cNvGrpSpPr/>
            <p:nvPr/>
          </p:nvGrpSpPr>
          <p:grpSpPr>
            <a:xfrm>
              <a:off x="538775" y="2091417"/>
              <a:ext cx="1164771" cy="1051909"/>
              <a:chOff x="538775" y="542142"/>
              <a:chExt cx="1164771" cy="1051909"/>
            </a:xfrm>
          </p:grpSpPr>
          <p:grpSp>
            <p:nvGrpSpPr>
              <p:cNvPr id="465" name="Google Shape;465;p53"/>
              <p:cNvGrpSpPr/>
              <p:nvPr/>
            </p:nvGrpSpPr>
            <p:grpSpPr>
              <a:xfrm>
                <a:off x="538775" y="542142"/>
                <a:ext cx="1164771" cy="621548"/>
                <a:chOff x="6290150" y="3131958"/>
                <a:chExt cx="2300100" cy="621548"/>
              </a:xfrm>
            </p:grpSpPr>
            <p:cxnSp>
              <p:nvCxnSpPr>
                <p:cNvPr id="466" name="Google Shape;466;p53"/>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67" name="Google Shape;467;p5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68" name="Google Shape;468;p5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69" name="Google Shape;469;p5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470" name="Google Shape;470;p53"/>
              <p:cNvGrpSpPr/>
              <p:nvPr/>
            </p:nvGrpSpPr>
            <p:grpSpPr>
              <a:xfrm>
                <a:off x="538775" y="1386868"/>
                <a:ext cx="1164771" cy="207183"/>
                <a:chOff x="6290150" y="3131958"/>
                <a:chExt cx="2300100" cy="207183"/>
              </a:xfrm>
            </p:grpSpPr>
            <p:cxnSp>
              <p:nvCxnSpPr>
                <p:cNvPr id="471" name="Google Shape;471;p53"/>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72" name="Google Shape;472;p5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grpSp>
        </p:grpSp>
        <p:grpSp>
          <p:nvGrpSpPr>
            <p:cNvPr id="473" name="Google Shape;473;p53"/>
            <p:cNvGrpSpPr/>
            <p:nvPr/>
          </p:nvGrpSpPr>
          <p:grpSpPr>
            <a:xfrm>
              <a:off x="538775" y="3366917"/>
              <a:ext cx="1164771" cy="1051909"/>
              <a:chOff x="538775" y="542142"/>
              <a:chExt cx="1164771" cy="1051909"/>
            </a:xfrm>
          </p:grpSpPr>
          <p:grpSp>
            <p:nvGrpSpPr>
              <p:cNvPr id="474" name="Google Shape;474;p53"/>
              <p:cNvGrpSpPr/>
              <p:nvPr/>
            </p:nvGrpSpPr>
            <p:grpSpPr>
              <a:xfrm>
                <a:off x="538775" y="542142"/>
                <a:ext cx="1164771" cy="621548"/>
                <a:chOff x="6290150" y="3131958"/>
                <a:chExt cx="2300100" cy="621548"/>
              </a:xfrm>
            </p:grpSpPr>
            <p:cxnSp>
              <p:nvCxnSpPr>
                <p:cNvPr id="475" name="Google Shape;475;p53"/>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76" name="Google Shape;476;p5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77" name="Google Shape;477;p5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78" name="Google Shape;478;p5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479" name="Google Shape;479;p53"/>
              <p:cNvGrpSpPr/>
              <p:nvPr/>
            </p:nvGrpSpPr>
            <p:grpSpPr>
              <a:xfrm>
                <a:off x="538775" y="1386868"/>
                <a:ext cx="1164771" cy="207183"/>
                <a:chOff x="6290150" y="3131958"/>
                <a:chExt cx="2300100" cy="207183"/>
              </a:xfrm>
            </p:grpSpPr>
            <p:cxnSp>
              <p:nvCxnSpPr>
                <p:cNvPr id="480" name="Google Shape;480;p53"/>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481" name="Google Shape;481;p53"/>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spTree>
      <p:nvGrpSpPr>
        <p:cNvPr id="482" name="Shape 482"/>
        <p:cNvGrpSpPr/>
        <p:nvPr/>
      </p:nvGrpSpPr>
      <p:grpSpPr>
        <a:xfrm>
          <a:off x="0" y="0"/>
          <a:ext cx="0" cy="0"/>
          <a:chOff x="0" y="0"/>
          <a:chExt cx="0" cy="0"/>
        </a:xfrm>
      </p:grpSpPr>
      <p:graphicFrame>
        <p:nvGraphicFramePr>
          <p:cNvPr id="483" name="Google Shape;483;p54"/>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0200">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68050">
                <a:tc gridSpan="6" vMerge="1"/>
                <a:tc hMerge="1" vMerge="1"/>
                <a:tc hMerge="1" vMerge="1"/>
                <a:tc hMerge="1" vMerge="1"/>
                <a:tc hMerge="1" vMerge="1"/>
                <a:tc hMerge="1" vMerge="1"/>
              </a:tr>
              <a:tr h="59020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200">
                <a:tc gridSpan="3"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gridSpan="3"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r>
              <a:tr h="590200">
                <a:tc gridSpan="3" vMerge="1"/>
                <a:tc hMerge="1" vMerge="1"/>
                <a:tc hMerge="1" vMerge="1"/>
                <a:tc gridSpan="3" vMerge="1"/>
                <a:tc hMerge="1" vMerge="1"/>
                <a:tc hMerge="1" vMerge="1"/>
              </a:tr>
              <a:tr h="590200">
                <a:tc gridSpan="3" vMerge="1"/>
                <a:tc hMerge="1" vMerge="1"/>
                <a:tc hMerge="1" vMerge="1"/>
                <a:tc gridSpan="3" vMerge="1"/>
                <a:tc hMerge="1" vMerge="1"/>
                <a:tc hMerge="1" vMerge="1"/>
              </a:tr>
              <a:tr h="590200">
                <a:tc gridSpan="3" vMerge="1"/>
                <a:tc hMerge="1" vMerge="1"/>
                <a:tc hMerge="1" vMerge="1"/>
                <a:tc gridSpan="3" vMerge="1"/>
                <a:tc hMerge="1" vMerge="1"/>
                <a:tc hMerge="1" vMerge="1"/>
              </a:tr>
              <a:tr h="590200">
                <a:tc gridSpan="3" vMerge="1"/>
                <a:tc hMerge="1" vMerge="1"/>
                <a:tc hMerge="1" vMerge="1"/>
                <a:tc gridSpan="3" vMerge="1"/>
                <a:tc hMerge="1" vMerge="1"/>
                <a:tc hMerge="1" vMerge="1"/>
              </a:tr>
            </a:tbl>
          </a:graphicData>
        </a:graphic>
      </p:graphicFrame>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484" name="Shape 484"/>
        <p:cNvGrpSpPr/>
        <p:nvPr/>
      </p:nvGrpSpPr>
      <p:grpSpPr>
        <a:xfrm>
          <a:off x="0" y="0"/>
          <a:ext cx="0" cy="0"/>
          <a:chOff x="0" y="0"/>
          <a:chExt cx="0" cy="0"/>
        </a:xfrm>
      </p:grpSpPr>
      <p:graphicFrame>
        <p:nvGraphicFramePr>
          <p:cNvPr id="485" name="Google Shape;485;p55"/>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0200">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68050">
                <a:tc vMerge="1"/>
                <a:tc gridSpan="4" vMerge="1"/>
                <a:tc hMerge="1" vMerge="1"/>
                <a:tc hMerge="1" vMerge="1"/>
                <a:tc hMerge="1" vMerge="1"/>
                <a:tc vMerge="1"/>
              </a:tr>
              <a:tr h="590200">
                <a:tc gridSpan="2"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gridSpan="2"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gridSpan="2"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r>
              <a:tr h="590200">
                <a:tc gridSpan="2" vMerge="1"/>
                <a:tc hMerge="1" vMerge="1"/>
                <a:tc gridSpan="2" vMerge="1"/>
                <a:tc hMerge="1" vMerge="1"/>
                <a:tc gridSpan="2" vMerge="1"/>
                <a:tc hMerge="1" vMerge="1"/>
              </a:tr>
              <a:tr h="590200">
                <a:tc gridSpan="2" vMerge="1"/>
                <a:tc hMerge="1" vMerge="1"/>
                <a:tc gridSpan="2" vMerge="1"/>
                <a:tc hMerge="1" vMerge="1"/>
                <a:tc gridSpan="2" vMerge="1"/>
                <a:tc hMerge="1" vMerge="1"/>
              </a:tr>
              <a:tr h="590200">
                <a:tc gridSpan="2" vMerge="1"/>
                <a:tc hMerge="1" vMerge="1"/>
                <a:tc gridSpan="2" vMerge="1"/>
                <a:tc hMerge="1" vMerge="1"/>
                <a:tc gridSpan="2" vMerge="1"/>
                <a:tc hMerge="1" vMerge="1"/>
              </a:tr>
              <a:tr h="590200">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r>
              <a:tr h="590200">
                <a:tc gridSpan="2" vMerge="1"/>
                <a:tc hMerge="1" vMerge="1"/>
                <a:tc gridSpan="2" vMerge="1"/>
                <a:tc hMerge="1" vMerge="1"/>
                <a:tc gridSpan="2" vMerge="1"/>
                <a:tc hMerge="1" vMerge="1"/>
              </a:tr>
            </a:tbl>
          </a:graphicData>
        </a:graphic>
      </p:graphicFrame>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486" name="Shape 486"/>
        <p:cNvGrpSpPr/>
        <p:nvPr/>
      </p:nvGrpSpPr>
      <p:grpSpPr>
        <a:xfrm>
          <a:off x="0" y="0"/>
          <a:ext cx="0" cy="0"/>
          <a:chOff x="0" y="0"/>
          <a:chExt cx="0" cy="0"/>
        </a:xfrm>
      </p:grpSpPr>
      <p:sp>
        <p:nvSpPr>
          <p:cNvPr id="487" name="Google Shape;487;p56"/>
          <p:cNvSpPr txBox="1"/>
          <p:nvPr>
            <p:ph type="ctrTitle"/>
          </p:nvPr>
        </p:nvSpPr>
        <p:spPr>
          <a:xfrm>
            <a:off x="713225" y="585425"/>
            <a:ext cx="4559700" cy="223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7000">
                <a:latin typeface="Baskervville"/>
                <a:ea typeface="Baskervville"/>
                <a:cs typeface="Baskervville"/>
                <a:sym typeface="Baskervvill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88" name="Google Shape;488;p56"/>
          <p:cNvSpPr txBox="1"/>
          <p:nvPr>
            <p:ph idx="1" type="subTitle"/>
          </p:nvPr>
        </p:nvSpPr>
        <p:spPr>
          <a:xfrm>
            <a:off x="713225" y="2775300"/>
            <a:ext cx="4559700" cy="40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89" name="Shape 489"/>
        <p:cNvGrpSpPr/>
        <p:nvPr/>
      </p:nvGrpSpPr>
      <p:grpSpPr>
        <a:xfrm>
          <a:off x="0" y="0"/>
          <a:ext cx="0" cy="0"/>
          <a:chOff x="0" y="0"/>
          <a:chExt cx="0" cy="0"/>
        </a:xfrm>
      </p:grpSpPr>
      <p:sp>
        <p:nvSpPr>
          <p:cNvPr id="490" name="Google Shape;490;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1" name="Google Shape;491;p57"/>
          <p:cNvSpPr txBox="1"/>
          <p:nvPr>
            <p:ph idx="1" type="subTitle"/>
          </p:nvPr>
        </p:nvSpPr>
        <p:spPr>
          <a:xfrm>
            <a:off x="719975" y="3109813"/>
            <a:ext cx="230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92" name="Google Shape;492;p57"/>
          <p:cNvSpPr txBox="1"/>
          <p:nvPr>
            <p:ph idx="2" type="subTitle"/>
          </p:nvPr>
        </p:nvSpPr>
        <p:spPr>
          <a:xfrm>
            <a:off x="3419246" y="3109813"/>
            <a:ext cx="230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93" name="Google Shape;493;p57"/>
          <p:cNvSpPr txBox="1"/>
          <p:nvPr>
            <p:ph idx="3" type="subTitle"/>
          </p:nvPr>
        </p:nvSpPr>
        <p:spPr>
          <a:xfrm>
            <a:off x="6118524" y="3109813"/>
            <a:ext cx="230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94" name="Google Shape;494;p57"/>
          <p:cNvSpPr txBox="1"/>
          <p:nvPr>
            <p:ph idx="4" type="title"/>
          </p:nvPr>
        </p:nvSpPr>
        <p:spPr>
          <a:xfrm>
            <a:off x="719975" y="1492300"/>
            <a:ext cx="1136100" cy="82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5" name="Google Shape;495;p57"/>
          <p:cNvSpPr txBox="1"/>
          <p:nvPr>
            <p:ph idx="5" type="title"/>
          </p:nvPr>
        </p:nvSpPr>
        <p:spPr>
          <a:xfrm>
            <a:off x="3419246" y="1492300"/>
            <a:ext cx="1136100" cy="82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8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6" name="Google Shape;496;p57"/>
          <p:cNvSpPr txBox="1"/>
          <p:nvPr>
            <p:ph idx="6" type="title"/>
          </p:nvPr>
        </p:nvSpPr>
        <p:spPr>
          <a:xfrm>
            <a:off x="6118525" y="1492300"/>
            <a:ext cx="1136100" cy="82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8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7" name="Google Shape;497;p57"/>
          <p:cNvSpPr txBox="1"/>
          <p:nvPr>
            <p:ph idx="7" type="subTitle"/>
          </p:nvPr>
        </p:nvSpPr>
        <p:spPr>
          <a:xfrm>
            <a:off x="719975" y="2317288"/>
            <a:ext cx="2305500" cy="863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8" name="Google Shape;498;p57"/>
          <p:cNvSpPr txBox="1"/>
          <p:nvPr>
            <p:ph idx="8" type="subTitle"/>
          </p:nvPr>
        </p:nvSpPr>
        <p:spPr>
          <a:xfrm>
            <a:off x="3419246" y="2317288"/>
            <a:ext cx="2305500" cy="863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9" name="Google Shape;499;p57"/>
          <p:cNvSpPr txBox="1"/>
          <p:nvPr>
            <p:ph idx="9" type="subTitle"/>
          </p:nvPr>
        </p:nvSpPr>
        <p:spPr>
          <a:xfrm>
            <a:off x="6118524" y="2317288"/>
            <a:ext cx="2305500" cy="863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500" name="Google Shape;500;p57"/>
          <p:cNvPicPr preferRelativeResize="0"/>
          <p:nvPr/>
        </p:nvPicPr>
        <p:blipFill rotWithShape="1">
          <a:blip r:embed="rId2">
            <a:alphaModFix/>
          </a:blip>
          <a:srcRect b="22797" l="0" r="0" t="68350"/>
          <a:stretch/>
        </p:blipFill>
        <p:spPr>
          <a:xfrm>
            <a:off x="0" y="4604001"/>
            <a:ext cx="9143926" cy="53949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1" name="Shape 501"/>
        <p:cNvGrpSpPr/>
        <p:nvPr/>
      </p:nvGrpSpPr>
      <p:grpSpPr>
        <a:xfrm>
          <a:off x="0" y="0"/>
          <a:ext cx="0" cy="0"/>
          <a:chOff x="0" y="0"/>
          <a:chExt cx="0" cy="0"/>
        </a:xfrm>
      </p:grpSpPr>
      <p:sp>
        <p:nvSpPr>
          <p:cNvPr id="502" name="Google Shape;502;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3" name="Google Shape;503;p58"/>
          <p:cNvSpPr txBox="1"/>
          <p:nvPr>
            <p:ph idx="1" type="body"/>
          </p:nvPr>
        </p:nvSpPr>
        <p:spPr>
          <a:xfrm>
            <a:off x="791450" y="1164775"/>
            <a:ext cx="7704000" cy="40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Nunito Light"/>
              <a:buChar char="●"/>
              <a:defRPr sz="1200"/>
            </a:lvl1pPr>
            <a:lvl2pPr indent="-317500" lvl="1" marL="914400" algn="l">
              <a:lnSpc>
                <a:spcPct val="100000"/>
              </a:lnSpc>
              <a:spcBef>
                <a:spcPts val="0"/>
              </a:spcBef>
              <a:spcAft>
                <a:spcPts val="0"/>
              </a:spcAft>
              <a:buSzPts val="1400"/>
              <a:buFont typeface="Nunito Light"/>
              <a:buChar char="○"/>
              <a:defRPr/>
            </a:lvl2pPr>
            <a:lvl3pPr indent="-317500" lvl="2" marL="1371600" algn="l">
              <a:lnSpc>
                <a:spcPct val="100000"/>
              </a:lnSpc>
              <a:spcBef>
                <a:spcPts val="0"/>
              </a:spcBef>
              <a:spcAft>
                <a:spcPts val="0"/>
              </a:spcAft>
              <a:buSzPts val="1400"/>
              <a:buFont typeface="Nunito Light"/>
              <a:buChar char="■"/>
              <a:defRPr/>
            </a:lvl3pPr>
            <a:lvl4pPr indent="-317500" lvl="3" marL="1828800" algn="l">
              <a:lnSpc>
                <a:spcPct val="100000"/>
              </a:lnSpc>
              <a:spcBef>
                <a:spcPts val="0"/>
              </a:spcBef>
              <a:spcAft>
                <a:spcPts val="0"/>
              </a:spcAft>
              <a:buSzPts val="1400"/>
              <a:buFont typeface="Nunito Light"/>
              <a:buChar char="●"/>
              <a:defRPr/>
            </a:lvl4pPr>
            <a:lvl5pPr indent="-317500" lvl="4" marL="2286000" algn="l">
              <a:lnSpc>
                <a:spcPct val="100000"/>
              </a:lnSpc>
              <a:spcBef>
                <a:spcPts val="0"/>
              </a:spcBef>
              <a:spcAft>
                <a:spcPts val="0"/>
              </a:spcAft>
              <a:buSzPts val="1400"/>
              <a:buFont typeface="Nunito Light"/>
              <a:buChar char="○"/>
              <a:defRPr/>
            </a:lvl5pPr>
            <a:lvl6pPr indent="-317500" lvl="5" marL="2743200" algn="l">
              <a:lnSpc>
                <a:spcPct val="100000"/>
              </a:lnSpc>
              <a:spcBef>
                <a:spcPts val="0"/>
              </a:spcBef>
              <a:spcAft>
                <a:spcPts val="0"/>
              </a:spcAft>
              <a:buSzPts val="1400"/>
              <a:buFont typeface="Nunito Light"/>
              <a:buChar char="■"/>
              <a:defRPr/>
            </a:lvl6pPr>
            <a:lvl7pPr indent="-317500" lvl="6" marL="3200400" algn="l">
              <a:lnSpc>
                <a:spcPct val="100000"/>
              </a:lnSpc>
              <a:spcBef>
                <a:spcPts val="0"/>
              </a:spcBef>
              <a:spcAft>
                <a:spcPts val="0"/>
              </a:spcAft>
              <a:buSzPts val="1400"/>
              <a:buFont typeface="Nunito Light"/>
              <a:buChar char="●"/>
              <a:defRPr/>
            </a:lvl7pPr>
            <a:lvl8pPr indent="-317500" lvl="7" marL="3657600" algn="l">
              <a:lnSpc>
                <a:spcPct val="100000"/>
              </a:lnSpc>
              <a:spcBef>
                <a:spcPts val="0"/>
              </a:spcBef>
              <a:spcAft>
                <a:spcPts val="0"/>
              </a:spcAft>
              <a:buSzPts val="1400"/>
              <a:buFont typeface="Nunito Light"/>
              <a:buChar char="○"/>
              <a:defRPr/>
            </a:lvl8pPr>
            <a:lvl9pPr indent="-317500" lvl="8" marL="4114800" algn="l">
              <a:lnSpc>
                <a:spcPct val="100000"/>
              </a:lnSpc>
              <a:spcBef>
                <a:spcPts val="0"/>
              </a:spcBef>
              <a:spcAft>
                <a:spcPts val="0"/>
              </a:spcAft>
              <a:buSzPts val="1400"/>
              <a:buFont typeface="Nunito Light"/>
              <a:buChar char="■"/>
              <a:defRPr/>
            </a:lvl9pPr>
          </a:lstStyle>
          <a:p/>
        </p:txBody>
      </p:sp>
      <p:pic>
        <p:nvPicPr>
          <p:cNvPr id="504" name="Google Shape;504;p58"/>
          <p:cNvPicPr preferRelativeResize="0"/>
          <p:nvPr/>
        </p:nvPicPr>
        <p:blipFill rotWithShape="1">
          <a:blip r:embed="rId2">
            <a:alphaModFix/>
          </a:blip>
          <a:srcRect b="10326" l="8146" r="23737" t="-27408"/>
          <a:stretch/>
        </p:blipFill>
        <p:spPr>
          <a:xfrm flipH="1">
            <a:off x="1" y="3352450"/>
            <a:ext cx="1008499" cy="1791050"/>
          </a:xfrm>
          <a:prstGeom prst="rect">
            <a:avLst/>
          </a:prstGeom>
          <a:noFill/>
          <a:ln>
            <a:noFill/>
          </a:ln>
        </p:spPr>
      </p:pic>
      <p:pic>
        <p:nvPicPr>
          <p:cNvPr id="505" name="Google Shape;505;p58"/>
          <p:cNvPicPr preferRelativeResize="0"/>
          <p:nvPr/>
        </p:nvPicPr>
        <p:blipFill rotWithShape="1">
          <a:blip r:embed="rId3">
            <a:alphaModFix/>
          </a:blip>
          <a:srcRect b="896" l="1579" r="81744" t="15976"/>
          <a:stretch/>
        </p:blipFill>
        <p:spPr>
          <a:xfrm>
            <a:off x="8256575" y="0"/>
            <a:ext cx="887424" cy="2488225"/>
          </a:xfrm>
          <a:prstGeom prst="rect">
            <a:avLst/>
          </a:prstGeom>
          <a:noFill/>
          <a:ln>
            <a:noFill/>
          </a:ln>
        </p:spPr>
      </p:pic>
      <p:pic>
        <p:nvPicPr>
          <p:cNvPr id="506" name="Google Shape;506;p58"/>
          <p:cNvPicPr preferRelativeResize="0"/>
          <p:nvPr/>
        </p:nvPicPr>
        <p:blipFill rotWithShape="1">
          <a:blip r:embed="rId4">
            <a:alphaModFix/>
          </a:blip>
          <a:srcRect b="-14340" l="2867" r="75227" t="13483"/>
          <a:stretch/>
        </p:blipFill>
        <p:spPr>
          <a:xfrm>
            <a:off x="8033877" y="2414875"/>
            <a:ext cx="1110124" cy="28751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507" name="Shape 507"/>
        <p:cNvGrpSpPr/>
        <p:nvPr/>
      </p:nvGrpSpPr>
      <p:grpSpPr>
        <a:xfrm>
          <a:off x="0" y="0"/>
          <a:ext cx="0" cy="0"/>
          <a:chOff x="0" y="0"/>
          <a:chExt cx="0" cy="0"/>
        </a:xfrm>
      </p:grpSpPr>
      <p:graphicFrame>
        <p:nvGraphicFramePr>
          <p:cNvPr id="508" name="Google Shape;508;g2620b0577c1_1_2066"/>
          <p:cNvGraphicFramePr/>
          <p:nvPr/>
        </p:nvGraphicFramePr>
        <p:xfrm>
          <a:off x="274325" y="274325"/>
          <a:ext cx="3000000" cy="3000000"/>
        </p:xfrm>
        <a:graphic>
          <a:graphicData uri="http://schemas.openxmlformats.org/drawingml/2006/table">
            <a:tbl>
              <a:tblPr>
                <a:noFill/>
                <a:tableStyleId>{CC47F0A5-014B-4966-82EB-E53458C353D8}</a:tableStyleId>
              </a:tblPr>
              <a:tblGrid>
                <a:gridCol w="1433600"/>
                <a:gridCol w="1433600"/>
                <a:gridCol w="2926750"/>
                <a:gridCol w="1733600"/>
                <a:gridCol w="1072175"/>
              </a:tblGrid>
              <a:tr h="574925">
                <a:tc gridSpan="4" rowSpan="3">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3" hMerge="1"/>
                <a:tc rowSpan="3" hMerge="1"/>
                <a:tc rowSpan="3" hMerge="1"/>
                <a:tc rowSpan="3">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74925">
                <a:tc gridSpan="4" vMerge="1"/>
                <a:tc hMerge="1" vMerge="1"/>
                <a:tc hMerge="1" vMerge="1"/>
                <a:tc hMerge="1" vMerge="1"/>
                <a:tc vMerge="1"/>
              </a:tr>
              <a:tr h="574925">
                <a:tc gridSpan="4" vMerge="1"/>
                <a:tc hMerge="1" vMerge="1"/>
                <a:tc hMerge="1" vMerge="1"/>
                <a:tc hMerge="1" vMerge="1"/>
                <a:tc vMerge="1"/>
              </a:tr>
              <a:tr h="574925">
                <a:tc>
                  <a:txBody>
                    <a:bodyPr/>
                    <a:lstStyle/>
                    <a:p>
                      <a:pPr indent="0" lvl="0" marL="0" rtl="0" algn="l">
                        <a:spcBef>
                          <a:spcPts val="0"/>
                        </a:spcBef>
                        <a:spcAft>
                          <a:spcPts val="0"/>
                        </a:spcAft>
                        <a:buNone/>
                      </a:pPr>
                      <a:r>
                        <a:t/>
                      </a:r>
                      <a:endParaRPr sz="1200">
                        <a:solidFill>
                          <a:schemeClr val="dk1"/>
                        </a:solidFill>
                        <a:latin typeface="Rubik"/>
                        <a:ea typeface="Rubik"/>
                        <a:cs typeface="Rubik"/>
                        <a:sym typeface="Rubik"/>
                      </a:endParaRPr>
                    </a:p>
                    <a:p>
                      <a:pPr indent="0" lvl="0" marL="0" rtl="0" algn="l">
                        <a:spcBef>
                          <a:spcPts val="0"/>
                        </a:spcBef>
                        <a:spcAft>
                          <a:spcPts val="0"/>
                        </a:spcAft>
                        <a:buNone/>
                      </a:pPr>
                      <a:r>
                        <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74925">
                <a:tc gridSpan="3" rowSpan="4">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c gridSpan="2" rowSpan="4">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r>
              <a:tr h="574925">
                <a:tc gridSpan="3" vMerge="1"/>
                <a:tc hMerge="1" vMerge="1"/>
                <a:tc hMerge="1" vMerge="1"/>
                <a:tc gridSpan="2" vMerge="1"/>
                <a:tc hMerge="1" vMerge="1"/>
              </a:tr>
              <a:tr h="574925">
                <a:tc gridSpan="3" vMerge="1"/>
                <a:tc hMerge="1" vMerge="1"/>
                <a:tc hMerge="1" vMerge="1"/>
                <a:tc gridSpan="2" vMerge="1"/>
                <a:tc hMerge="1" vMerge="1"/>
              </a:tr>
              <a:tr h="574925">
                <a:tc gridSpan="3" vMerge="1"/>
                <a:tc hMerge="1" vMerge="1"/>
                <a:tc hMerge="1" vMerge="1"/>
                <a:tc gridSpan="2" vMerge="1"/>
                <a:tc hMerge="1" vMerge="1"/>
              </a:tr>
            </a:tbl>
          </a:graphicData>
        </a:graphic>
      </p:graphicFrame>
      <p:sp>
        <p:nvSpPr>
          <p:cNvPr id="509" name="Google Shape;509;g2620b0577c1_1_2066"/>
          <p:cNvSpPr txBox="1"/>
          <p:nvPr>
            <p:ph type="ctrTitle"/>
          </p:nvPr>
        </p:nvSpPr>
        <p:spPr>
          <a:xfrm>
            <a:off x="625350" y="546850"/>
            <a:ext cx="6783900" cy="1266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sz="4500"/>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510" name="Google Shape;510;g2620b0577c1_1_2066"/>
          <p:cNvSpPr txBox="1"/>
          <p:nvPr>
            <p:ph idx="1" type="subTitle"/>
          </p:nvPr>
        </p:nvSpPr>
        <p:spPr>
          <a:xfrm>
            <a:off x="1707925" y="2138350"/>
            <a:ext cx="4360200" cy="30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600"/>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511" name="Google Shape;511;g2620b0577c1_1_2066"/>
          <p:cNvSpPr txBox="1"/>
          <p:nvPr>
            <p:ph idx="2" type="subTitle"/>
          </p:nvPr>
        </p:nvSpPr>
        <p:spPr>
          <a:xfrm>
            <a:off x="539550" y="2129075"/>
            <a:ext cx="10626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000"/>
            </a:lvl1pPr>
            <a:lvl2pPr lvl="1" rtl="0" algn="just">
              <a:lnSpc>
                <a:spcPct val="100000"/>
              </a:lnSpc>
              <a:spcBef>
                <a:spcPts val="1600"/>
              </a:spcBef>
              <a:spcAft>
                <a:spcPts val="0"/>
              </a:spcAft>
              <a:buSzPts val="1000"/>
              <a:buNone/>
              <a:defRPr sz="1000"/>
            </a:lvl2pPr>
            <a:lvl3pPr lvl="2" rtl="0" algn="just">
              <a:lnSpc>
                <a:spcPct val="100000"/>
              </a:lnSpc>
              <a:spcBef>
                <a:spcPts val="1600"/>
              </a:spcBef>
              <a:spcAft>
                <a:spcPts val="0"/>
              </a:spcAft>
              <a:buSzPts val="1000"/>
              <a:buNone/>
              <a:defRPr sz="1000"/>
            </a:lvl3pPr>
            <a:lvl4pPr lvl="3" rtl="0" algn="just">
              <a:lnSpc>
                <a:spcPct val="100000"/>
              </a:lnSpc>
              <a:spcBef>
                <a:spcPts val="1600"/>
              </a:spcBef>
              <a:spcAft>
                <a:spcPts val="0"/>
              </a:spcAft>
              <a:buSzPts val="1000"/>
              <a:buNone/>
              <a:defRPr sz="1000"/>
            </a:lvl4pPr>
            <a:lvl5pPr lvl="4" rtl="0" algn="just">
              <a:lnSpc>
                <a:spcPct val="100000"/>
              </a:lnSpc>
              <a:spcBef>
                <a:spcPts val="1600"/>
              </a:spcBef>
              <a:spcAft>
                <a:spcPts val="0"/>
              </a:spcAft>
              <a:buSzPts val="1000"/>
              <a:buNone/>
              <a:defRPr sz="1000"/>
            </a:lvl5pPr>
            <a:lvl6pPr lvl="5" rtl="0" algn="just">
              <a:lnSpc>
                <a:spcPct val="100000"/>
              </a:lnSpc>
              <a:spcBef>
                <a:spcPts val="1600"/>
              </a:spcBef>
              <a:spcAft>
                <a:spcPts val="0"/>
              </a:spcAft>
              <a:buSzPts val="1000"/>
              <a:buNone/>
              <a:defRPr sz="1000"/>
            </a:lvl6pPr>
            <a:lvl7pPr lvl="6" rtl="0" algn="just">
              <a:lnSpc>
                <a:spcPct val="100000"/>
              </a:lnSpc>
              <a:spcBef>
                <a:spcPts val="1600"/>
              </a:spcBef>
              <a:spcAft>
                <a:spcPts val="0"/>
              </a:spcAft>
              <a:buSzPts val="1000"/>
              <a:buNone/>
              <a:defRPr sz="1000"/>
            </a:lvl7pPr>
            <a:lvl8pPr lvl="7" rtl="0" algn="just">
              <a:lnSpc>
                <a:spcPct val="100000"/>
              </a:lnSpc>
              <a:spcBef>
                <a:spcPts val="1600"/>
              </a:spcBef>
              <a:spcAft>
                <a:spcPts val="0"/>
              </a:spcAft>
              <a:buSzPts val="1000"/>
              <a:buNone/>
              <a:defRPr sz="1000"/>
            </a:lvl8pPr>
            <a:lvl9pPr lvl="8" rtl="0" algn="just">
              <a:lnSpc>
                <a:spcPct val="100000"/>
              </a:lnSpc>
              <a:spcBef>
                <a:spcPts val="1600"/>
              </a:spcBef>
              <a:spcAft>
                <a:spcPts val="0"/>
              </a:spcAft>
              <a:buSzPts val="1000"/>
              <a:buNone/>
              <a:defRPr sz="1000"/>
            </a:lvl9pPr>
          </a:lstStyle>
          <a:p/>
        </p:txBody>
      </p:sp>
      <p:sp>
        <p:nvSpPr>
          <p:cNvPr id="512" name="Google Shape;512;g2620b0577c1_1_2066"/>
          <p:cNvSpPr txBox="1"/>
          <p:nvPr>
            <p:ph idx="3" type="subTitle"/>
          </p:nvPr>
        </p:nvSpPr>
        <p:spPr>
          <a:xfrm>
            <a:off x="6459249" y="2138350"/>
            <a:ext cx="2235300" cy="306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just">
              <a:lnSpc>
                <a:spcPct val="100000"/>
              </a:lnSpc>
              <a:spcBef>
                <a:spcPts val="1600"/>
              </a:spcBef>
              <a:spcAft>
                <a:spcPts val="0"/>
              </a:spcAft>
              <a:buSzPts val="1000"/>
              <a:buNone/>
              <a:defRPr sz="1000"/>
            </a:lvl2pPr>
            <a:lvl3pPr lvl="2" rtl="0" algn="just">
              <a:lnSpc>
                <a:spcPct val="100000"/>
              </a:lnSpc>
              <a:spcBef>
                <a:spcPts val="1600"/>
              </a:spcBef>
              <a:spcAft>
                <a:spcPts val="0"/>
              </a:spcAft>
              <a:buSzPts val="1000"/>
              <a:buNone/>
              <a:defRPr sz="1000"/>
            </a:lvl3pPr>
            <a:lvl4pPr lvl="3" rtl="0" algn="just">
              <a:lnSpc>
                <a:spcPct val="100000"/>
              </a:lnSpc>
              <a:spcBef>
                <a:spcPts val="1600"/>
              </a:spcBef>
              <a:spcAft>
                <a:spcPts val="0"/>
              </a:spcAft>
              <a:buSzPts val="1000"/>
              <a:buNone/>
              <a:defRPr sz="1000"/>
            </a:lvl4pPr>
            <a:lvl5pPr lvl="4" rtl="0" algn="just">
              <a:lnSpc>
                <a:spcPct val="100000"/>
              </a:lnSpc>
              <a:spcBef>
                <a:spcPts val="1600"/>
              </a:spcBef>
              <a:spcAft>
                <a:spcPts val="0"/>
              </a:spcAft>
              <a:buSzPts val="1000"/>
              <a:buNone/>
              <a:defRPr sz="1000"/>
            </a:lvl5pPr>
            <a:lvl6pPr lvl="5" rtl="0" algn="just">
              <a:lnSpc>
                <a:spcPct val="100000"/>
              </a:lnSpc>
              <a:spcBef>
                <a:spcPts val="1600"/>
              </a:spcBef>
              <a:spcAft>
                <a:spcPts val="0"/>
              </a:spcAft>
              <a:buSzPts val="1000"/>
              <a:buNone/>
              <a:defRPr sz="1000"/>
            </a:lvl6pPr>
            <a:lvl7pPr lvl="6" rtl="0" algn="just">
              <a:lnSpc>
                <a:spcPct val="100000"/>
              </a:lnSpc>
              <a:spcBef>
                <a:spcPts val="1600"/>
              </a:spcBef>
              <a:spcAft>
                <a:spcPts val="0"/>
              </a:spcAft>
              <a:buSzPts val="1000"/>
              <a:buNone/>
              <a:defRPr sz="1000"/>
            </a:lvl7pPr>
            <a:lvl8pPr lvl="7" rtl="0" algn="just">
              <a:lnSpc>
                <a:spcPct val="100000"/>
              </a:lnSpc>
              <a:spcBef>
                <a:spcPts val="1600"/>
              </a:spcBef>
              <a:spcAft>
                <a:spcPts val="0"/>
              </a:spcAft>
              <a:buSzPts val="1000"/>
              <a:buNone/>
              <a:defRPr sz="1000"/>
            </a:lvl8pPr>
            <a:lvl9pPr lvl="8" rtl="0" algn="just">
              <a:lnSpc>
                <a:spcPct val="100000"/>
              </a:lnSpc>
              <a:spcBef>
                <a:spcPts val="1600"/>
              </a:spcBef>
              <a:spcAft>
                <a:spcPts val="0"/>
              </a:spcAft>
              <a:buSzPts val="1000"/>
              <a:buNone/>
              <a:defRPr sz="1000"/>
            </a:lvl9pPr>
          </a:lstStyle>
          <a:p/>
        </p:txBody>
      </p:sp>
      <p:grpSp>
        <p:nvGrpSpPr>
          <p:cNvPr id="513" name="Google Shape;513;g2620b0577c1_1_2066"/>
          <p:cNvGrpSpPr/>
          <p:nvPr/>
        </p:nvGrpSpPr>
        <p:grpSpPr>
          <a:xfrm>
            <a:off x="6290150" y="2924775"/>
            <a:ext cx="2300100" cy="1657463"/>
            <a:chOff x="6290150" y="2924775"/>
            <a:chExt cx="2300100" cy="1657463"/>
          </a:xfrm>
        </p:grpSpPr>
        <p:cxnSp>
          <p:nvCxnSpPr>
            <p:cNvPr id="514" name="Google Shape;514;g2620b0577c1_1_2066"/>
            <p:cNvCxnSpPr/>
            <p:nvPr/>
          </p:nvCxnSpPr>
          <p:spPr>
            <a:xfrm>
              <a:off x="6290150" y="2924775"/>
              <a:ext cx="2300100" cy="0"/>
            </a:xfrm>
            <a:prstGeom prst="straightConnector1">
              <a:avLst/>
            </a:prstGeom>
            <a:noFill/>
            <a:ln cap="flat" cmpd="sng" w="76200">
              <a:solidFill>
                <a:srgbClr val="52DA83"/>
              </a:solidFill>
              <a:prstDash val="solid"/>
              <a:round/>
              <a:headEnd len="med" w="med" type="none"/>
              <a:tailEnd len="med" w="med" type="none"/>
            </a:ln>
          </p:spPr>
        </p:cxnSp>
        <p:cxnSp>
          <p:nvCxnSpPr>
            <p:cNvPr id="515" name="Google Shape;515;g2620b0577c1_1_2066"/>
            <p:cNvCxnSpPr/>
            <p:nvPr/>
          </p:nvCxnSpPr>
          <p:spPr>
            <a:xfrm>
              <a:off x="6290150" y="3131958"/>
              <a:ext cx="2300100" cy="0"/>
            </a:xfrm>
            <a:prstGeom prst="straightConnector1">
              <a:avLst/>
            </a:prstGeom>
            <a:noFill/>
            <a:ln cap="flat" cmpd="sng" w="76200">
              <a:solidFill>
                <a:srgbClr val="52DA83"/>
              </a:solidFill>
              <a:prstDash val="solid"/>
              <a:round/>
              <a:headEnd len="med" w="med" type="none"/>
              <a:tailEnd len="med" w="med" type="none"/>
            </a:ln>
          </p:spPr>
        </p:cxnSp>
        <p:cxnSp>
          <p:nvCxnSpPr>
            <p:cNvPr id="516" name="Google Shape;516;g2620b0577c1_1_2066"/>
            <p:cNvCxnSpPr/>
            <p:nvPr/>
          </p:nvCxnSpPr>
          <p:spPr>
            <a:xfrm>
              <a:off x="6290150" y="3339141"/>
              <a:ext cx="2300100" cy="0"/>
            </a:xfrm>
            <a:prstGeom prst="straightConnector1">
              <a:avLst/>
            </a:prstGeom>
            <a:noFill/>
            <a:ln cap="flat" cmpd="sng" w="76200">
              <a:solidFill>
                <a:srgbClr val="52DA83"/>
              </a:solidFill>
              <a:prstDash val="solid"/>
              <a:round/>
              <a:headEnd len="med" w="med" type="none"/>
              <a:tailEnd len="med" w="med" type="none"/>
            </a:ln>
          </p:spPr>
        </p:cxnSp>
        <p:cxnSp>
          <p:nvCxnSpPr>
            <p:cNvPr id="517" name="Google Shape;517;g2620b0577c1_1_2066"/>
            <p:cNvCxnSpPr/>
            <p:nvPr/>
          </p:nvCxnSpPr>
          <p:spPr>
            <a:xfrm>
              <a:off x="6290150" y="3546323"/>
              <a:ext cx="2300100" cy="0"/>
            </a:xfrm>
            <a:prstGeom prst="straightConnector1">
              <a:avLst/>
            </a:prstGeom>
            <a:noFill/>
            <a:ln cap="flat" cmpd="sng" w="76200">
              <a:solidFill>
                <a:srgbClr val="52DA83"/>
              </a:solidFill>
              <a:prstDash val="solid"/>
              <a:round/>
              <a:headEnd len="med" w="med" type="none"/>
              <a:tailEnd len="med" w="med" type="none"/>
            </a:ln>
          </p:spPr>
        </p:cxnSp>
        <p:cxnSp>
          <p:nvCxnSpPr>
            <p:cNvPr id="518" name="Google Shape;518;g2620b0577c1_1_2066"/>
            <p:cNvCxnSpPr/>
            <p:nvPr/>
          </p:nvCxnSpPr>
          <p:spPr>
            <a:xfrm>
              <a:off x="6290150" y="3753506"/>
              <a:ext cx="2300100" cy="0"/>
            </a:xfrm>
            <a:prstGeom prst="straightConnector1">
              <a:avLst/>
            </a:prstGeom>
            <a:noFill/>
            <a:ln cap="flat" cmpd="sng" w="76200">
              <a:solidFill>
                <a:srgbClr val="52DA83"/>
              </a:solidFill>
              <a:prstDash val="solid"/>
              <a:round/>
              <a:headEnd len="med" w="med" type="none"/>
              <a:tailEnd len="med" w="med" type="none"/>
            </a:ln>
          </p:spPr>
        </p:cxnSp>
        <p:cxnSp>
          <p:nvCxnSpPr>
            <p:cNvPr id="519" name="Google Shape;519;g2620b0577c1_1_2066"/>
            <p:cNvCxnSpPr/>
            <p:nvPr/>
          </p:nvCxnSpPr>
          <p:spPr>
            <a:xfrm>
              <a:off x="6290150" y="3960689"/>
              <a:ext cx="2300100" cy="0"/>
            </a:xfrm>
            <a:prstGeom prst="straightConnector1">
              <a:avLst/>
            </a:prstGeom>
            <a:noFill/>
            <a:ln cap="flat" cmpd="sng" w="76200">
              <a:solidFill>
                <a:srgbClr val="52DA83"/>
              </a:solidFill>
              <a:prstDash val="solid"/>
              <a:round/>
              <a:headEnd len="med" w="med" type="none"/>
              <a:tailEnd len="med" w="med" type="none"/>
            </a:ln>
          </p:spPr>
        </p:cxnSp>
        <p:cxnSp>
          <p:nvCxnSpPr>
            <p:cNvPr id="520" name="Google Shape;520;g2620b0577c1_1_2066"/>
            <p:cNvCxnSpPr/>
            <p:nvPr/>
          </p:nvCxnSpPr>
          <p:spPr>
            <a:xfrm>
              <a:off x="6290150" y="4167872"/>
              <a:ext cx="2300100" cy="0"/>
            </a:xfrm>
            <a:prstGeom prst="straightConnector1">
              <a:avLst/>
            </a:prstGeom>
            <a:noFill/>
            <a:ln cap="flat" cmpd="sng" w="76200">
              <a:solidFill>
                <a:srgbClr val="52DA83"/>
              </a:solidFill>
              <a:prstDash val="solid"/>
              <a:round/>
              <a:headEnd len="med" w="med" type="none"/>
              <a:tailEnd len="med" w="med" type="none"/>
            </a:ln>
          </p:spPr>
        </p:cxnSp>
        <p:cxnSp>
          <p:nvCxnSpPr>
            <p:cNvPr id="521" name="Google Shape;521;g2620b0577c1_1_2066"/>
            <p:cNvCxnSpPr/>
            <p:nvPr/>
          </p:nvCxnSpPr>
          <p:spPr>
            <a:xfrm>
              <a:off x="6290150" y="4375055"/>
              <a:ext cx="2300100" cy="0"/>
            </a:xfrm>
            <a:prstGeom prst="straightConnector1">
              <a:avLst/>
            </a:prstGeom>
            <a:noFill/>
            <a:ln cap="flat" cmpd="sng" w="76200">
              <a:solidFill>
                <a:srgbClr val="52DA83"/>
              </a:solidFill>
              <a:prstDash val="solid"/>
              <a:round/>
              <a:headEnd len="med" w="med" type="none"/>
              <a:tailEnd len="med" w="med" type="none"/>
            </a:ln>
          </p:spPr>
        </p:cxnSp>
        <p:cxnSp>
          <p:nvCxnSpPr>
            <p:cNvPr id="522" name="Google Shape;522;g2620b0577c1_1_2066"/>
            <p:cNvCxnSpPr/>
            <p:nvPr/>
          </p:nvCxnSpPr>
          <p:spPr>
            <a:xfrm>
              <a:off x="6290150" y="4582238"/>
              <a:ext cx="2300100" cy="0"/>
            </a:xfrm>
            <a:prstGeom prst="straightConnector1">
              <a:avLst/>
            </a:prstGeom>
            <a:noFill/>
            <a:ln cap="flat" cmpd="sng" w="76200">
              <a:solidFill>
                <a:srgbClr val="52DA83"/>
              </a:solidFill>
              <a:prstDash val="solid"/>
              <a:round/>
              <a:headEnd len="med" w="med" type="none"/>
              <a:tailEnd len="med" w="med" type="none"/>
            </a:ln>
          </p:spPr>
        </p:cxn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1">
  <p:cSld name="CUSTOM_20_1">
    <p:spTree>
      <p:nvGrpSpPr>
        <p:cNvPr id="523" name="Shape 523"/>
        <p:cNvGrpSpPr/>
        <p:nvPr/>
      </p:nvGrpSpPr>
      <p:grpSpPr>
        <a:xfrm>
          <a:off x="0" y="0"/>
          <a:ext cx="0" cy="0"/>
          <a:chOff x="0" y="0"/>
          <a:chExt cx="0" cy="0"/>
        </a:xfrm>
      </p:grpSpPr>
      <p:graphicFrame>
        <p:nvGraphicFramePr>
          <p:cNvPr id="524" name="Google Shape;524;g2620b0577c1_1_2082"/>
          <p:cNvGraphicFramePr/>
          <p:nvPr/>
        </p:nvGraphicFramePr>
        <p:xfrm>
          <a:off x="274325" y="274325"/>
          <a:ext cx="3000000" cy="3000000"/>
        </p:xfrm>
        <a:graphic>
          <a:graphicData uri="http://schemas.openxmlformats.org/drawingml/2006/table">
            <a:tbl>
              <a:tblPr>
                <a:noFill/>
                <a:tableStyleId>{CC47F0A5-014B-4966-82EB-E53458C353D8}</a:tableStyleId>
              </a:tblPr>
              <a:tblGrid>
                <a:gridCol w="1433600"/>
                <a:gridCol w="1433600"/>
                <a:gridCol w="1433600"/>
                <a:gridCol w="1433600"/>
                <a:gridCol w="1433600"/>
                <a:gridCol w="1433600"/>
              </a:tblGrid>
              <a:tr h="590875">
                <a:tc gridSpan="6"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49875">
                <a:tc gridSpan="6" vMerge="1"/>
                <a:tc hMerge="1" vMerge="1"/>
                <a:tc hMerge="1" vMerge="1"/>
                <a:tc hMerge="1" vMerge="1"/>
                <a:tc hMerge="1" vMerge="1"/>
                <a:tc hMerge="1" vMerge="1"/>
              </a:tr>
              <a:tr h="604350">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875">
                <a:tc gridSpan="4" rowSpan="5">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rowSpan="5" hMerge="1"/>
                <a:tc rowSpan="5" hMerge="1"/>
                <a:tc gridSpan="2" rowSpan="5">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r>
              <a:tr h="590875">
                <a:tc gridSpan="4" vMerge="1"/>
                <a:tc hMerge="1" vMerge="1"/>
                <a:tc hMerge="1" vMerge="1"/>
                <a:tc hMerge="1" vMerge="1"/>
                <a:tc gridSpan="2" vMerge="1"/>
                <a:tc hMerge="1" vMerge="1"/>
              </a:tr>
              <a:tr h="590875">
                <a:tc gridSpan="4" vMerge="1"/>
                <a:tc hMerge="1" vMerge="1"/>
                <a:tc hMerge="1" vMerge="1"/>
                <a:tc hMerge="1" vMerge="1"/>
                <a:tc gridSpan="2" vMerge="1"/>
                <a:tc hMerge="1" vMerge="1"/>
              </a:tr>
              <a:tr h="590875">
                <a:tc gridSpan="4" vMerge="1"/>
                <a:tc hMerge="1" vMerge="1"/>
                <a:tc hMerge="1" vMerge="1"/>
                <a:tc hMerge="1" vMerge="1"/>
                <a:tc gridSpan="2" vMerge="1"/>
                <a:tc hMerge="1" vMerge="1"/>
              </a:tr>
              <a:tr h="590875">
                <a:tc gridSpan="4" vMerge="1"/>
                <a:tc hMerge="1" vMerge="1"/>
                <a:tc hMerge="1" vMerge="1"/>
                <a:tc hMerge="1" vMerge="1"/>
                <a:tc gridSpan="2" vMerge="1"/>
                <a:tc hMerge="1" vMerge="1"/>
              </a:tr>
            </a:tbl>
          </a:graphicData>
        </a:graphic>
      </p:graphicFrame>
      <p:sp>
        <p:nvSpPr>
          <p:cNvPr id="525" name="Google Shape;525;g2620b0577c1_1_2082"/>
          <p:cNvSpPr txBox="1"/>
          <p:nvPr>
            <p:ph idx="1" type="body"/>
          </p:nvPr>
        </p:nvSpPr>
        <p:spPr>
          <a:xfrm>
            <a:off x="550300" y="2232000"/>
            <a:ext cx="4984800" cy="2193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2B3E55"/>
              </a:buClr>
              <a:buSzPts val="1400"/>
              <a:buFont typeface="Montserrat"/>
              <a:buChar char="●"/>
              <a:defRPr/>
            </a:lvl1pPr>
            <a:lvl2pPr indent="-317500" lvl="1" marL="914400" rtl="0">
              <a:lnSpc>
                <a:spcPct val="100000"/>
              </a:lnSpc>
              <a:spcBef>
                <a:spcPts val="1600"/>
              </a:spcBef>
              <a:spcAft>
                <a:spcPts val="0"/>
              </a:spcAft>
              <a:buClr>
                <a:srgbClr val="2B3E55"/>
              </a:buClr>
              <a:buSzPts val="1400"/>
              <a:buFont typeface="Montserrat"/>
              <a:buChar char="○"/>
              <a:defRPr/>
            </a:lvl2pPr>
            <a:lvl3pPr indent="-317500" lvl="2" marL="1371600" rtl="0">
              <a:spcBef>
                <a:spcPts val="1600"/>
              </a:spcBef>
              <a:spcAft>
                <a:spcPts val="0"/>
              </a:spcAft>
              <a:buClr>
                <a:srgbClr val="2B3E55"/>
              </a:buClr>
              <a:buSzPts val="1400"/>
              <a:buFont typeface="Montserrat"/>
              <a:buChar char="■"/>
              <a:defRPr/>
            </a:lvl3pPr>
            <a:lvl4pPr indent="-317500" lvl="3" marL="1828800" rtl="0">
              <a:spcBef>
                <a:spcPts val="1600"/>
              </a:spcBef>
              <a:spcAft>
                <a:spcPts val="0"/>
              </a:spcAft>
              <a:buClr>
                <a:srgbClr val="2B3E55"/>
              </a:buClr>
              <a:buSzPts val="1400"/>
              <a:buFont typeface="Montserrat"/>
              <a:buChar char="●"/>
              <a:defRPr/>
            </a:lvl4pPr>
            <a:lvl5pPr indent="-317500" lvl="4" marL="2286000" rtl="0">
              <a:spcBef>
                <a:spcPts val="1600"/>
              </a:spcBef>
              <a:spcAft>
                <a:spcPts val="0"/>
              </a:spcAft>
              <a:buClr>
                <a:srgbClr val="2B3E55"/>
              </a:buClr>
              <a:buSzPts val="1400"/>
              <a:buFont typeface="Montserrat"/>
              <a:buChar char="○"/>
              <a:defRPr/>
            </a:lvl5pPr>
            <a:lvl6pPr indent="-317500" lvl="5" marL="2743200" rtl="0">
              <a:spcBef>
                <a:spcPts val="1600"/>
              </a:spcBef>
              <a:spcAft>
                <a:spcPts val="0"/>
              </a:spcAft>
              <a:buClr>
                <a:srgbClr val="2B3E55"/>
              </a:buClr>
              <a:buSzPts val="1400"/>
              <a:buFont typeface="Montserrat"/>
              <a:buChar char="■"/>
              <a:defRPr/>
            </a:lvl6pPr>
            <a:lvl7pPr indent="-317500" lvl="6" marL="3200400" rtl="0">
              <a:spcBef>
                <a:spcPts val="1600"/>
              </a:spcBef>
              <a:spcAft>
                <a:spcPts val="0"/>
              </a:spcAft>
              <a:buClr>
                <a:srgbClr val="2B3E55"/>
              </a:buClr>
              <a:buSzPts val="1400"/>
              <a:buFont typeface="Montserrat"/>
              <a:buChar char="●"/>
              <a:defRPr/>
            </a:lvl7pPr>
            <a:lvl8pPr indent="-317500" lvl="7" marL="3657600" rtl="0">
              <a:spcBef>
                <a:spcPts val="1600"/>
              </a:spcBef>
              <a:spcAft>
                <a:spcPts val="0"/>
              </a:spcAft>
              <a:buClr>
                <a:srgbClr val="2B3E55"/>
              </a:buClr>
              <a:buSzPts val="1400"/>
              <a:buFont typeface="Montserrat"/>
              <a:buChar char="○"/>
              <a:defRPr/>
            </a:lvl8pPr>
            <a:lvl9pPr indent="-317500" lvl="8" marL="4114800" rtl="0">
              <a:spcBef>
                <a:spcPts val="1600"/>
              </a:spcBef>
              <a:spcAft>
                <a:spcPts val="1600"/>
              </a:spcAft>
              <a:buClr>
                <a:srgbClr val="2B3E55"/>
              </a:buClr>
              <a:buSzPts val="1400"/>
              <a:buFont typeface="Montserrat"/>
              <a:buChar char="■"/>
              <a:defRPr/>
            </a:lvl9pPr>
          </a:lstStyle>
          <a:p/>
        </p:txBody>
      </p:sp>
      <p:grpSp>
        <p:nvGrpSpPr>
          <p:cNvPr id="526" name="Google Shape;526;g2620b0577c1_1_2082"/>
          <p:cNvGrpSpPr/>
          <p:nvPr/>
        </p:nvGrpSpPr>
        <p:grpSpPr>
          <a:xfrm>
            <a:off x="6290150" y="2264265"/>
            <a:ext cx="2300100" cy="2279416"/>
            <a:chOff x="6290150" y="2302822"/>
            <a:chExt cx="2300100" cy="2279416"/>
          </a:xfrm>
        </p:grpSpPr>
        <p:grpSp>
          <p:nvGrpSpPr>
            <p:cNvPr id="527" name="Google Shape;527;g2620b0577c1_1_2082"/>
            <p:cNvGrpSpPr/>
            <p:nvPr/>
          </p:nvGrpSpPr>
          <p:grpSpPr>
            <a:xfrm>
              <a:off x="6290150" y="2924775"/>
              <a:ext cx="2300100" cy="1657463"/>
              <a:chOff x="6290150" y="2924775"/>
              <a:chExt cx="2300100" cy="1657463"/>
            </a:xfrm>
          </p:grpSpPr>
          <p:cxnSp>
            <p:nvCxnSpPr>
              <p:cNvPr id="528" name="Google Shape;528;g2620b0577c1_1_2082"/>
              <p:cNvCxnSpPr/>
              <p:nvPr/>
            </p:nvCxnSpPr>
            <p:spPr>
              <a:xfrm>
                <a:off x="6290150" y="2924775"/>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29" name="Google Shape;529;g2620b0577c1_1_2082"/>
              <p:cNvCxnSpPr/>
              <p:nvPr/>
            </p:nvCxnSpPr>
            <p:spPr>
              <a:xfrm>
                <a:off x="6290150" y="3131958"/>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30" name="Google Shape;530;g2620b0577c1_1_2082"/>
              <p:cNvCxnSpPr/>
              <p:nvPr/>
            </p:nvCxnSpPr>
            <p:spPr>
              <a:xfrm>
                <a:off x="6290150" y="3339141"/>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31" name="Google Shape;531;g2620b0577c1_1_2082"/>
              <p:cNvCxnSpPr/>
              <p:nvPr/>
            </p:nvCxnSpPr>
            <p:spPr>
              <a:xfrm>
                <a:off x="6290150" y="3546323"/>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32" name="Google Shape;532;g2620b0577c1_1_2082"/>
              <p:cNvCxnSpPr/>
              <p:nvPr/>
            </p:nvCxnSpPr>
            <p:spPr>
              <a:xfrm>
                <a:off x="6290150" y="3753506"/>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33" name="Google Shape;533;g2620b0577c1_1_2082"/>
              <p:cNvCxnSpPr/>
              <p:nvPr/>
            </p:nvCxnSpPr>
            <p:spPr>
              <a:xfrm>
                <a:off x="6290150" y="3960689"/>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34" name="Google Shape;534;g2620b0577c1_1_2082"/>
              <p:cNvCxnSpPr/>
              <p:nvPr/>
            </p:nvCxnSpPr>
            <p:spPr>
              <a:xfrm>
                <a:off x="6290150" y="4167872"/>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35" name="Google Shape;535;g2620b0577c1_1_2082"/>
              <p:cNvCxnSpPr/>
              <p:nvPr/>
            </p:nvCxnSpPr>
            <p:spPr>
              <a:xfrm>
                <a:off x="6290150" y="4375055"/>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36" name="Google Shape;536;g2620b0577c1_1_2082"/>
              <p:cNvCxnSpPr/>
              <p:nvPr/>
            </p:nvCxnSpPr>
            <p:spPr>
              <a:xfrm>
                <a:off x="6290150" y="4582238"/>
                <a:ext cx="2300100" cy="0"/>
              </a:xfrm>
              <a:prstGeom prst="straightConnector1">
                <a:avLst/>
              </a:prstGeom>
              <a:noFill/>
              <a:ln cap="flat" cmpd="sng" w="76200">
                <a:solidFill>
                  <a:schemeClr val="accent1"/>
                </a:solidFill>
                <a:prstDash val="solid"/>
                <a:round/>
                <a:headEnd len="med" w="med" type="none"/>
                <a:tailEnd len="med" w="med" type="none"/>
              </a:ln>
            </p:spPr>
          </p:cxnSp>
        </p:grpSp>
        <p:grpSp>
          <p:nvGrpSpPr>
            <p:cNvPr id="537" name="Google Shape;537;g2620b0577c1_1_2082"/>
            <p:cNvGrpSpPr/>
            <p:nvPr/>
          </p:nvGrpSpPr>
          <p:grpSpPr>
            <a:xfrm>
              <a:off x="6290150" y="2302822"/>
              <a:ext cx="2300100" cy="414366"/>
              <a:chOff x="6290150" y="4167872"/>
              <a:chExt cx="2300100" cy="414366"/>
            </a:xfrm>
          </p:grpSpPr>
          <p:cxnSp>
            <p:nvCxnSpPr>
              <p:cNvPr id="538" name="Google Shape;538;g2620b0577c1_1_2082"/>
              <p:cNvCxnSpPr/>
              <p:nvPr/>
            </p:nvCxnSpPr>
            <p:spPr>
              <a:xfrm>
                <a:off x="6290150" y="4167872"/>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39" name="Google Shape;539;g2620b0577c1_1_2082"/>
              <p:cNvCxnSpPr/>
              <p:nvPr/>
            </p:nvCxnSpPr>
            <p:spPr>
              <a:xfrm>
                <a:off x="6290150" y="4582238"/>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40" name="Google Shape;540;g2620b0577c1_1_2082"/>
              <p:cNvCxnSpPr/>
              <p:nvPr/>
            </p:nvCxnSpPr>
            <p:spPr>
              <a:xfrm>
                <a:off x="6290150" y="4375055"/>
                <a:ext cx="2300100" cy="0"/>
              </a:xfrm>
              <a:prstGeom prst="straightConnector1">
                <a:avLst/>
              </a:prstGeom>
              <a:noFill/>
              <a:ln cap="flat" cmpd="sng" w="76200">
                <a:solidFill>
                  <a:schemeClr val="accent1"/>
                </a:solidFill>
                <a:prstDash val="solid"/>
                <a:round/>
                <a:headEnd len="med" w="med" type="none"/>
                <a:tailEnd len="med" w="med" type="none"/>
              </a:ln>
            </p:spPr>
          </p:cxnSp>
        </p:grpSp>
      </p:grpSp>
      <p:sp>
        <p:nvSpPr>
          <p:cNvPr id="541" name="Google Shape;541;g2620b0577c1_1_2082"/>
          <p:cNvSpPr txBox="1"/>
          <p:nvPr>
            <p:ph idx="2" type="subTitle"/>
          </p:nvPr>
        </p:nvSpPr>
        <p:spPr>
          <a:xfrm>
            <a:off x="3799350" y="1560706"/>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542" name="Google Shape;542;g2620b0577c1_1_2082"/>
          <p:cNvSpPr txBox="1"/>
          <p:nvPr>
            <p:ph idx="3" type="subTitle"/>
          </p:nvPr>
        </p:nvSpPr>
        <p:spPr>
          <a:xfrm>
            <a:off x="431561" y="1510176"/>
            <a:ext cx="22353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543" name="Google Shape;543;g2620b0577c1_1_2082"/>
          <p:cNvSpPr txBox="1"/>
          <p:nvPr>
            <p:ph idx="12" type="sldNum"/>
          </p:nvPr>
        </p:nvSpPr>
        <p:spPr>
          <a:xfrm>
            <a:off x="8055809" y="1499135"/>
            <a:ext cx="548700" cy="393600"/>
          </a:xfrm>
          <a:prstGeom prst="rect">
            <a:avLst/>
          </a:prstGeom>
        </p:spPr>
        <p:txBody>
          <a:bodyPr anchorCtr="0" anchor="t" bIns="91425" lIns="91425" spcFirstLastPara="1" rIns="91425" wrap="square" tIns="914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r">
              <a:spcBef>
                <a:spcPts val="0"/>
              </a:spcBef>
              <a:spcAft>
                <a:spcPts val="0"/>
              </a:spcAft>
              <a:buNone/>
            </a:pPr>
            <a:fld id="{00000000-1234-1234-1234-123412341234}" type="slidenum">
              <a:rPr lang="en-GB"/>
              <a:t>‹#›</a:t>
            </a:fld>
            <a:endParaRPr/>
          </a:p>
        </p:txBody>
      </p:sp>
      <p:sp>
        <p:nvSpPr>
          <p:cNvPr id="544" name="Google Shape;544;g2620b0577c1_1_2082"/>
          <p:cNvSpPr txBox="1"/>
          <p:nvPr>
            <p:ph type="ctrTitle"/>
          </p:nvPr>
        </p:nvSpPr>
        <p:spPr>
          <a:xfrm>
            <a:off x="1600200" y="637032"/>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545" name="Shape 545"/>
        <p:cNvGrpSpPr/>
        <p:nvPr/>
      </p:nvGrpSpPr>
      <p:grpSpPr>
        <a:xfrm>
          <a:off x="0" y="0"/>
          <a:ext cx="0" cy="0"/>
          <a:chOff x="0" y="0"/>
          <a:chExt cx="0" cy="0"/>
        </a:xfrm>
      </p:grpSpPr>
      <p:graphicFrame>
        <p:nvGraphicFramePr>
          <p:cNvPr id="546" name="Google Shape;546;g2620b0577c1_1_2104"/>
          <p:cNvGraphicFramePr/>
          <p:nvPr/>
        </p:nvGraphicFramePr>
        <p:xfrm>
          <a:off x="274325" y="274325"/>
          <a:ext cx="3000000" cy="3000000"/>
        </p:xfrm>
        <a:graphic>
          <a:graphicData uri="http://schemas.openxmlformats.org/drawingml/2006/table">
            <a:tbl>
              <a:tblPr>
                <a:noFill/>
                <a:tableStyleId>{CC47F0A5-014B-4966-82EB-E53458C353D8}</a:tableStyleId>
              </a:tblPr>
              <a:tblGrid>
                <a:gridCol w="1433600"/>
                <a:gridCol w="1433600"/>
                <a:gridCol w="1433600"/>
                <a:gridCol w="1433600"/>
                <a:gridCol w="1433600"/>
                <a:gridCol w="1433600"/>
              </a:tblGrid>
              <a:tr h="571625">
                <a:tc gridSpan="6"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66500">
                <a:tc gridSpan="6" vMerge="1"/>
                <a:tc hMerge="1" vMerge="1"/>
                <a:tc hMerge="1" vMerge="1"/>
                <a:tc hMerge="1" vMerge="1"/>
                <a:tc hMerge="1" vMerge="1"/>
                <a:tc hMerge="1" vMerge="1"/>
              </a:tr>
              <a:tr h="602825">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71625">
                <a:tc gridSpan="2" rowSpan="5">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gridSpan="2" rowSpan="5">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gridSpan="2" rowSpan="5">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r>
              <a:tr h="571625">
                <a:tc gridSpan="2" vMerge="1"/>
                <a:tc hMerge="1" vMerge="1"/>
                <a:tc gridSpan="2" vMerge="1"/>
                <a:tc hMerge="1" vMerge="1"/>
                <a:tc gridSpan="2" vMerge="1"/>
                <a:tc hMerge="1" vMerge="1"/>
              </a:tr>
              <a:tr h="571625">
                <a:tc gridSpan="2" vMerge="1"/>
                <a:tc hMerge="1" vMerge="1"/>
                <a:tc gridSpan="2" vMerge="1"/>
                <a:tc hMerge="1" vMerge="1"/>
                <a:tc gridSpan="2" vMerge="1"/>
                <a:tc hMerge="1" vMerge="1"/>
              </a:tr>
              <a:tr h="571625">
                <a:tc gridSpan="2" vMerge="1"/>
                <a:tc hMerge="1" vMerge="1"/>
                <a:tc gridSpan="2" vMerge="1"/>
                <a:tc hMerge="1" vMerge="1"/>
                <a:tc gridSpan="2" vMerge="1"/>
                <a:tc hMerge="1" vMerge="1"/>
              </a:tr>
              <a:tr h="671975">
                <a:tc gridSpan="2" vMerge="1"/>
                <a:tc hMerge="1" vMerge="1"/>
                <a:tc gridSpan="2" vMerge="1"/>
                <a:tc hMerge="1" vMerge="1"/>
                <a:tc gridSpan="2" vMerge="1"/>
                <a:tc hMerge="1" vMerge="1"/>
              </a:tr>
            </a:tbl>
          </a:graphicData>
        </a:graphic>
      </p:graphicFrame>
      <p:sp>
        <p:nvSpPr>
          <p:cNvPr id="547" name="Google Shape;547;g2620b0577c1_1_2104"/>
          <p:cNvSpPr txBox="1"/>
          <p:nvPr>
            <p:ph idx="1" type="subTitle"/>
          </p:nvPr>
        </p:nvSpPr>
        <p:spPr>
          <a:xfrm flipH="1">
            <a:off x="6698688" y="3124650"/>
            <a:ext cx="1545300" cy="320100"/>
          </a:xfrm>
          <a:prstGeom prst="rect">
            <a:avLst/>
          </a:prstGeom>
          <a:noFill/>
        </p:spPr>
        <p:txBody>
          <a:bodyPr anchorCtr="0" anchor="b" bIns="91425" lIns="91425" spcFirstLastPara="1" rIns="91425" wrap="square" tIns="91425">
            <a:noAutofit/>
          </a:bodyPr>
          <a:lstStyle>
            <a:lvl1pPr lvl="0" rtl="0" algn="ctr">
              <a:lnSpc>
                <a:spcPct val="50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48" name="Google Shape;548;g2620b0577c1_1_2104"/>
          <p:cNvSpPr txBox="1"/>
          <p:nvPr>
            <p:ph idx="2" type="subTitle"/>
          </p:nvPr>
        </p:nvSpPr>
        <p:spPr>
          <a:xfrm>
            <a:off x="6442638" y="3445884"/>
            <a:ext cx="2057400" cy="8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49" name="Google Shape;549;g2620b0577c1_1_2104"/>
          <p:cNvSpPr txBox="1"/>
          <p:nvPr>
            <p:ph idx="3" type="subTitle"/>
          </p:nvPr>
        </p:nvSpPr>
        <p:spPr>
          <a:xfrm flipH="1">
            <a:off x="3814773" y="3124650"/>
            <a:ext cx="1545300" cy="320100"/>
          </a:xfrm>
          <a:prstGeom prst="rect">
            <a:avLst/>
          </a:prstGeom>
          <a:noFill/>
        </p:spPr>
        <p:txBody>
          <a:bodyPr anchorCtr="0" anchor="b" bIns="91425" lIns="91425" spcFirstLastPara="1" rIns="91425" wrap="square" tIns="91425">
            <a:noAutofit/>
          </a:bodyPr>
          <a:lstStyle>
            <a:lvl1pPr lvl="0" rtl="0" algn="ctr">
              <a:lnSpc>
                <a:spcPct val="50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0" name="Google Shape;550;g2620b0577c1_1_2104"/>
          <p:cNvSpPr txBox="1"/>
          <p:nvPr>
            <p:ph idx="4" type="subTitle"/>
          </p:nvPr>
        </p:nvSpPr>
        <p:spPr>
          <a:xfrm>
            <a:off x="3564113" y="3445884"/>
            <a:ext cx="2057400" cy="8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1" name="Google Shape;551;g2620b0577c1_1_2104"/>
          <p:cNvSpPr txBox="1"/>
          <p:nvPr>
            <p:ph idx="5" type="subTitle"/>
          </p:nvPr>
        </p:nvSpPr>
        <p:spPr>
          <a:xfrm flipH="1">
            <a:off x="943425" y="3124650"/>
            <a:ext cx="1545300" cy="320100"/>
          </a:xfrm>
          <a:prstGeom prst="rect">
            <a:avLst/>
          </a:prstGeom>
          <a:noFill/>
        </p:spPr>
        <p:txBody>
          <a:bodyPr anchorCtr="0" anchor="b" bIns="91425" lIns="91425" spcFirstLastPara="1" rIns="91425" wrap="square" tIns="91425">
            <a:noAutofit/>
          </a:bodyPr>
          <a:lstStyle>
            <a:lvl1pPr lvl="0" rtl="0" algn="ctr">
              <a:lnSpc>
                <a:spcPct val="50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2" name="Google Shape;552;g2620b0577c1_1_2104"/>
          <p:cNvSpPr txBox="1"/>
          <p:nvPr>
            <p:ph idx="6" type="subTitle"/>
          </p:nvPr>
        </p:nvSpPr>
        <p:spPr>
          <a:xfrm>
            <a:off x="689175" y="3445584"/>
            <a:ext cx="2053800" cy="85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3" name="Google Shape;553;g2620b0577c1_1_2104"/>
          <p:cNvSpPr txBox="1"/>
          <p:nvPr>
            <p:ph type="ctrTitle"/>
          </p:nvPr>
        </p:nvSpPr>
        <p:spPr>
          <a:xfrm>
            <a:off x="1600200" y="637032"/>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54" name="Google Shape;554;g2620b0577c1_1_2104"/>
          <p:cNvSpPr txBox="1"/>
          <p:nvPr>
            <p:ph idx="7" type="subTitle"/>
          </p:nvPr>
        </p:nvSpPr>
        <p:spPr>
          <a:xfrm>
            <a:off x="3799350" y="1560706"/>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555" name="Google Shape;555;g2620b0577c1_1_2104"/>
          <p:cNvSpPr txBox="1"/>
          <p:nvPr>
            <p:ph idx="8" type="subTitle"/>
          </p:nvPr>
        </p:nvSpPr>
        <p:spPr>
          <a:xfrm>
            <a:off x="431561" y="1510176"/>
            <a:ext cx="22353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556" name="Google Shape;556;g2620b0577c1_1_2104"/>
          <p:cNvSpPr txBox="1"/>
          <p:nvPr>
            <p:ph idx="12" type="sldNum"/>
          </p:nvPr>
        </p:nvSpPr>
        <p:spPr>
          <a:xfrm>
            <a:off x="8055809" y="1499135"/>
            <a:ext cx="548700" cy="393600"/>
          </a:xfrm>
          <a:prstGeom prst="rect">
            <a:avLst/>
          </a:prstGeom>
        </p:spPr>
        <p:txBody>
          <a:bodyPr anchorCtr="0" anchor="t" bIns="91425" lIns="91425" spcFirstLastPara="1" rIns="91425" wrap="square" tIns="914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2">
    <p:spTree>
      <p:nvGrpSpPr>
        <p:cNvPr id="557" name="Shape 557"/>
        <p:cNvGrpSpPr/>
        <p:nvPr/>
      </p:nvGrpSpPr>
      <p:grpSpPr>
        <a:xfrm>
          <a:off x="0" y="0"/>
          <a:ext cx="0" cy="0"/>
          <a:chOff x="0" y="0"/>
          <a:chExt cx="0" cy="0"/>
        </a:xfrm>
      </p:grpSpPr>
      <p:graphicFrame>
        <p:nvGraphicFramePr>
          <p:cNvPr id="558" name="Google Shape;558;g2620b0577c1_1_2116"/>
          <p:cNvGraphicFramePr/>
          <p:nvPr/>
        </p:nvGraphicFramePr>
        <p:xfrm>
          <a:off x="274325" y="274325"/>
          <a:ext cx="3000000" cy="3000000"/>
        </p:xfrm>
        <a:graphic>
          <a:graphicData uri="http://schemas.openxmlformats.org/drawingml/2006/table">
            <a:tbl>
              <a:tblPr>
                <a:noFill/>
                <a:tableStyleId>{CC47F0A5-014B-4966-82EB-E53458C353D8}</a:tableStyleId>
              </a:tblPr>
              <a:tblGrid>
                <a:gridCol w="1433600"/>
                <a:gridCol w="1433600"/>
                <a:gridCol w="1433600"/>
                <a:gridCol w="1433600"/>
                <a:gridCol w="1433600"/>
                <a:gridCol w="1433600"/>
              </a:tblGrid>
              <a:tr h="572775">
                <a:tc gridSpan="6"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67450">
                <a:tc gridSpan="6" vMerge="1"/>
                <a:tc hMerge="1" vMerge="1"/>
                <a:tc hMerge="1" vMerge="1"/>
                <a:tc hMerge="1" vMerge="1"/>
                <a:tc hMerge="1" vMerge="1"/>
                <a:tc hMerge="1" vMerge="1"/>
              </a:tr>
              <a:tr h="604050">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72775">
                <a:tc gridSpan="2"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r>
              <a:tr h="572775">
                <a:tc gridSpan="2" vMerge="1"/>
                <a:tc hMerge="1" vMerge="1"/>
                <a:tc gridSpan="2" vMerge="1"/>
                <a:tc hMerge="1" vMerge="1"/>
                <a:tc gridSpan="2" vMerge="1"/>
                <a:tc hMerge="1" vMerge="1"/>
              </a:tr>
              <a:tr h="572775">
                <a:tc gridSpan="2"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gridSpan="2"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r>
              <a:tr h="572775">
                <a:tc gridSpan="2" vMerge="1"/>
                <a:tc hMerge="1" vMerge="1"/>
                <a:tc gridSpan="2" vMerge="1"/>
                <a:tc hMerge="1" vMerge="1"/>
                <a:tc gridSpan="2" vMerge="1"/>
                <a:tc hMerge="1" vMerge="1"/>
              </a:tr>
              <a:tr h="673325">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bl>
          </a:graphicData>
        </a:graphic>
      </p:graphicFrame>
      <p:sp>
        <p:nvSpPr>
          <p:cNvPr id="559" name="Google Shape;559;g2620b0577c1_1_2116"/>
          <p:cNvSpPr txBox="1"/>
          <p:nvPr>
            <p:ph type="ctrTitle"/>
          </p:nvPr>
        </p:nvSpPr>
        <p:spPr>
          <a:xfrm>
            <a:off x="1600200" y="637032"/>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560" name="Google Shape;560;g2620b0577c1_1_2116"/>
          <p:cNvSpPr txBox="1"/>
          <p:nvPr>
            <p:ph idx="1" type="subTitle"/>
          </p:nvPr>
        </p:nvSpPr>
        <p:spPr>
          <a:xfrm>
            <a:off x="6460546" y="2351600"/>
            <a:ext cx="1903200" cy="5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1" name="Google Shape;561;g2620b0577c1_1_2116"/>
          <p:cNvSpPr txBox="1"/>
          <p:nvPr>
            <p:ph idx="2" type="subTitle"/>
          </p:nvPr>
        </p:nvSpPr>
        <p:spPr>
          <a:xfrm>
            <a:off x="775166" y="2351586"/>
            <a:ext cx="1903200" cy="58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2" name="Google Shape;562;g2620b0577c1_1_2116"/>
          <p:cNvSpPr txBox="1"/>
          <p:nvPr>
            <p:ph idx="3" type="subTitle"/>
          </p:nvPr>
        </p:nvSpPr>
        <p:spPr>
          <a:xfrm>
            <a:off x="6465663" y="2023374"/>
            <a:ext cx="1903200" cy="3981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latin typeface="Rubik"/>
                <a:ea typeface="Rubik"/>
                <a:cs typeface="Rubik"/>
                <a:sym typeface="Rubik"/>
              </a:defRPr>
            </a:lvl1pPr>
            <a:lvl2pPr lvl="1" rtl="0">
              <a:lnSpc>
                <a:spcPct val="115000"/>
              </a:lnSpc>
              <a:spcBef>
                <a:spcPts val="1600"/>
              </a:spcBef>
              <a:spcAft>
                <a:spcPts val="0"/>
              </a:spcAft>
              <a:buSzPts val="2000"/>
              <a:buNone/>
              <a:defRPr b="1" sz="2000"/>
            </a:lvl2pPr>
            <a:lvl3pPr lvl="2" rtl="0">
              <a:lnSpc>
                <a:spcPct val="115000"/>
              </a:lnSpc>
              <a:spcBef>
                <a:spcPts val="1600"/>
              </a:spcBef>
              <a:spcAft>
                <a:spcPts val="0"/>
              </a:spcAft>
              <a:buSzPts val="2000"/>
              <a:buNone/>
              <a:defRPr b="1" sz="2000"/>
            </a:lvl3pPr>
            <a:lvl4pPr lvl="3" rtl="0">
              <a:lnSpc>
                <a:spcPct val="115000"/>
              </a:lnSpc>
              <a:spcBef>
                <a:spcPts val="1600"/>
              </a:spcBef>
              <a:spcAft>
                <a:spcPts val="0"/>
              </a:spcAft>
              <a:buSzPts val="2000"/>
              <a:buNone/>
              <a:defRPr b="1" sz="2000"/>
            </a:lvl4pPr>
            <a:lvl5pPr lvl="4" rtl="0">
              <a:lnSpc>
                <a:spcPct val="115000"/>
              </a:lnSpc>
              <a:spcBef>
                <a:spcPts val="1600"/>
              </a:spcBef>
              <a:spcAft>
                <a:spcPts val="0"/>
              </a:spcAft>
              <a:buSzPts val="2000"/>
              <a:buNone/>
              <a:defRPr b="1" sz="2000"/>
            </a:lvl5pPr>
            <a:lvl6pPr lvl="5" rtl="0">
              <a:lnSpc>
                <a:spcPct val="115000"/>
              </a:lnSpc>
              <a:spcBef>
                <a:spcPts val="1600"/>
              </a:spcBef>
              <a:spcAft>
                <a:spcPts val="0"/>
              </a:spcAft>
              <a:buSzPts val="2000"/>
              <a:buNone/>
              <a:defRPr b="1" sz="2000"/>
            </a:lvl6pPr>
            <a:lvl7pPr lvl="6" rtl="0">
              <a:lnSpc>
                <a:spcPct val="115000"/>
              </a:lnSpc>
              <a:spcBef>
                <a:spcPts val="1600"/>
              </a:spcBef>
              <a:spcAft>
                <a:spcPts val="0"/>
              </a:spcAft>
              <a:buSzPts val="2000"/>
              <a:buNone/>
              <a:defRPr b="1" sz="2000"/>
            </a:lvl7pPr>
            <a:lvl8pPr lvl="7" rtl="0">
              <a:lnSpc>
                <a:spcPct val="115000"/>
              </a:lnSpc>
              <a:spcBef>
                <a:spcPts val="1600"/>
              </a:spcBef>
              <a:spcAft>
                <a:spcPts val="0"/>
              </a:spcAft>
              <a:buSzPts val="2000"/>
              <a:buNone/>
              <a:defRPr b="1" sz="2000"/>
            </a:lvl8pPr>
            <a:lvl9pPr lvl="8" rtl="0">
              <a:lnSpc>
                <a:spcPct val="115000"/>
              </a:lnSpc>
              <a:spcBef>
                <a:spcPts val="1600"/>
              </a:spcBef>
              <a:spcAft>
                <a:spcPts val="1600"/>
              </a:spcAft>
              <a:buSzPts val="2000"/>
              <a:buNone/>
              <a:defRPr b="1" sz="2000"/>
            </a:lvl9pPr>
          </a:lstStyle>
          <a:p/>
        </p:txBody>
      </p:sp>
      <p:sp>
        <p:nvSpPr>
          <p:cNvPr id="563" name="Google Shape;563;g2620b0577c1_1_2116"/>
          <p:cNvSpPr txBox="1"/>
          <p:nvPr>
            <p:ph idx="4" type="subTitle"/>
          </p:nvPr>
        </p:nvSpPr>
        <p:spPr>
          <a:xfrm>
            <a:off x="775166" y="2023374"/>
            <a:ext cx="1903200" cy="3981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latin typeface="Rubik"/>
                <a:ea typeface="Rubik"/>
                <a:cs typeface="Rubik"/>
                <a:sym typeface="Rubik"/>
              </a:defRPr>
            </a:lvl1pPr>
            <a:lvl2pPr lvl="1" rtl="0">
              <a:spcBef>
                <a:spcPts val="1600"/>
              </a:spcBef>
              <a:spcAft>
                <a:spcPts val="0"/>
              </a:spcAft>
              <a:buSzPts val="2000"/>
              <a:buNone/>
              <a:defRPr b="1" sz="2000"/>
            </a:lvl2pPr>
            <a:lvl3pPr lvl="2" rtl="0">
              <a:spcBef>
                <a:spcPts val="1600"/>
              </a:spcBef>
              <a:spcAft>
                <a:spcPts val="0"/>
              </a:spcAft>
              <a:buSzPts val="2000"/>
              <a:buNone/>
              <a:defRPr b="1" sz="2000"/>
            </a:lvl3pPr>
            <a:lvl4pPr lvl="3" rtl="0">
              <a:spcBef>
                <a:spcPts val="1600"/>
              </a:spcBef>
              <a:spcAft>
                <a:spcPts val="0"/>
              </a:spcAft>
              <a:buSzPts val="2000"/>
              <a:buNone/>
              <a:defRPr b="1" sz="2000"/>
            </a:lvl4pPr>
            <a:lvl5pPr lvl="4" rtl="0">
              <a:spcBef>
                <a:spcPts val="1600"/>
              </a:spcBef>
              <a:spcAft>
                <a:spcPts val="0"/>
              </a:spcAft>
              <a:buSzPts val="2000"/>
              <a:buNone/>
              <a:defRPr b="1" sz="2000"/>
            </a:lvl5pPr>
            <a:lvl6pPr lvl="5" rtl="0">
              <a:spcBef>
                <a:spcPts val="1600"/>
              </a:spcBef>
              <a:spcAft>
                <a:spcPts val="0"/>
              </a:spcAft>
              <a:buSzPts val="2000"/>
              <a:buNone/>
              <a:defRPr b="1" sz="2000"/>
            </a:lvl6pPr>
            <a:lvl7pPr lvl="6" rtl="0">
              <a:spcBef>
                <a:spcPts val="1600"/>
              </a:spcBef>
              <a:spcAft>
                <a:spcPts val="0"/>
              </a:spcAft>
              <a:buSzPts val="2000"/>
              <a:buNone/>
              <a:defRPr b="1" sz="2000"/>
            </a:lvl7pPr>
            <a:lvl8pPr lvl="7" rtl="0">
              <a:spcBef>
                <a:spcPts val="1600"/>
              </a:spcBef>
              <a:spcAft>
                <a:spcPts val="0"/>
              </a:spcAft>
              <a:buSzPts val="2000"/>
              <a:buNone/>
              <a:defRPr b="1" sz="2000"/>
            </a:lvl8pPr>
            <a:lvl9pPr lvl="8" rtl="0">
              <a:spcBef>
                <a:spcPts val="1600"/>
              </a:spcBef>
              <a:spcAft>
                <a:spcPts val="1600"/>
              </a:spcAft>
              <a:buSzPts val="2000"/>
              <a:buNone/>
              <a:defRPr b="1" sz="2000"/>
            </a:lvl9pPr>
          </a:lstStyle>
          <a:p/>
        </p:txBody>
      </p:sp>
      <p:sp>
        <p:nvSpPr>
          <p:cNvPr id="564" name="Google Shape;564;g2620b0577c1_1_2116"/>
          <p:cNvSpPr txBox="1"/>
          <p:nvPr>
            <p:ph idx="5" type="subTitle"/>
          </p:nvPr>
        </p:nvSpPr>
        <p:spPr>
          <a:xfrm>
            <a:off x="3615304" y="2351600"/>
            <a:ext cx="1903200" cy="5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5" name="Google Shape;565;g2620b0577c1_1_2116"/>
          <p:cNvSpPr txBox="1"/>
          <p:nvPr>
            <p:ph idx="6" type="subTitle"/>
          </p:nvPr>
        </p:nvSpPr>
        <p:spPr>
          <a:xfrm>
            <a:off x="3620425" y="2023374"/>
            <a:ext cx="1903200" cy="3981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latin typeface="Rubik"/>
                <a:ea typeface="Rubik"/>
                <a:cs typeface="Rubik"/>
                <a:sym typeface="Rubik"/>
              </a:defRPr>
            </a:lvl1pPr>
            <a:lvl2pPr lvl="1" rtl="0">
              <a:lnSpc>
                <a:spcPct val="115000"/>
              </a:lnSpc>
              <a:spcBef>
                <a:spcPts val="1600"/>
              </a:spcBef>
              <a:spcAft>
                <a:spcPts val="0"/>
              </a:spcAft>
              <a:buSzPts val="2000"/>
              <a:buNone/>
              <a:defRPr b="1" sz="2000"/>
            </a:lvl2pPr>
            <a:lvl3pPr lvl="2" rtl="0">
              <a:lnSpc>
                <a:spcPct val="115000"/>
              </a:lnSpc>
              <a:spcBef>
                <a:spcPts val="1600"/>
              </a:spcBef>
              <a:spcAft>
                <a:spcPts val="0"/>
              </a:spcAft>
              <a:buSzPts val="2000"/>
              <a:buNone/>
              <a:defRPr b="1" sz="2000"/>
            </a:lvl3pPr>
            <a:lvl4pPr lvl="3" rtl="0">
              <a:lnSpc>
                <a:spcPct val="115000"/>
              </a:lnSpc>
              <a:spcBef>
                <a:spcPts val="1600"/>
              </a:spcBef>
              <a:spcAft>
                <a:spcPts val="0"/>
              </a:spcAft>
              <a:buSzPts val="2000"/>
              <a:buNone/>
              <a:defRPr b="1" sz="2000"/>
            </a:lvl4pPr>
            <a:lvl5pPr lvl="4" rtl="0">
              <a:lnSpc>
                <a:spcPct val="115000"/>
              </a:lnSpc>
              <a:spcBef>
                <a:spcPts val="1600"/>
              </a:spcBef>
              <a:spcAft>
                <a:spcPts val="0"/>
              </a:spcAft>
              <a:buSzPts val="2000"/>
              <a:buNone/>
              <a:defRPr b="1" sz="2000"/>
            </a:lvl5pPr>
            <a:lvl6pPr lvl="5" rtl="0">
              <a:lnSpc>
                <a:spcPct val="115000"/>
              </a:lnSpc>
              <a:spcBef>
                <a:spcPts val="1600"/>
              </a:spcBef>
              <a:spcAft>
                <a:spcPts val="0"/>
              </a:spcAft>
              <a:buSzPts val="2000"/>
              <a:buNone/>
              <a:defRPr b="1" sz="2000"/>
            </a:lvl6pPr>
            <a:lvl7pPr lvl="6" rtl="0">
              <a:lnSpc>
                <a:spcPct val="115000"/>
              </a:lnSpc>
              <a:spcBef>
                <a:spcPts val="1600"/>
              </a:spcBef>
              <a:spcAft>
                <a:spcPts val="0"/>
              </a:spcAft>
              <a:buSzPts val="2000"/>
              <a:buNone/>
              <a:defRPr b="1" sz="2000"/>
            </a:lvl7pPr>
            <a:lvl8pPr lvl="7" rtl="0">
              <a:lnSpc>
                <a:spcPct val="115000"/>
              </a:lnSpc>
              <a:spcBef>
                <a:spcPts val="1600"/>
              </a:spcBef>
              <a:spcAft>
                <a:spcPts val="0"/>
              </a:spcAft>
              <a:buSzPts val="2000"/>
              <a:buNone/>
              <a:defRPr b="1" sz="2000"/>
            </a:lvl8pPr>
            <a:lvl9pPr lvl="8" rtl="0">
              <a:lnSpc>
                <a:spcPct val="115000"/>
              </a:lnSpc>
              <a:spcBef>
                <a:spcPts val="1600"/>
              </a:spcBef>
              <a:spcAft>
                <a:spcPts val="1600"/>
              </a:spcAft>
              <a:buSzPts val="2000"/>
              <a:buNone/>
              <a:defRPr b="1" sz="2000"/>
            </a:lvl9pPr>
          </a:lstStyle>
          <a:p/>
        </p:txBody>
      </p:sp>
      <p:sp>
        <p:nvSpPr>
          <p:cNvPr id="566" name="Google Shape;566;g2620b0577c1_1_2116"/>
          <p:cNvSpPr txBox="1"/>
          <p:nvPr>
            <p:ph idx="7" type="subTitle"/>
          </p:nvPr>
        </p:nvSpPr>
        <p:spPr>
          <a:xfrm>
            <a:off x="6460546" y="3498615"/>
            <a:ext cx="1903200" cy="5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7" name="Google Shape;567;g2620b0577c1_1_2116"/>
          <p:cNvSpPr txBox="1"/>
          <p:nvPr>
            <p:ph idx="8" type="subTitle"/>
          </p:nvPr>
        </p:nvSpPr>
        <p:spPr>
          <a:xfrm>
            <a:off x="770041" y="3498601"/>
            <a:ext cx="1903200" cy="58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8" name="Google Shape;568;g2620b0577c1_1_2116"/>
          <p:cNvSpPr txBox="1"/>
          <p:nvPr>
            <p:ph idx="9" type="subTitle"/>
          </p:nvPr>
        </p:nvSpPr>
        <p:spPr>
          <a:xfrm>
            <a:off x="6465663" y="3179663"/>
            <a:ext cx="1903200" cy="3981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latin typeface="Rubik"/>
                <a:ea typeface="Rubik"/>
                <a:cs typeface="Rubik"/>
                <a:sym typeface="Rubik"/>
              </a:defRPr>
            </a:lvl1pPr>
            <a:lvl2pPr lvl="1" rtl="0">
              <a:lnSpc>
                <a:spcPct val="115000"/>
              </a:lnSpc>
              <a:spcBef>
                <a:spcPts val="1600"/>
              </a:spcBef>
              <a:spcAft>
                <a:spcPts val="0"/>
              </a:spcAft>
              <a:buSzPts val="2000"/>
              <a:buNone/>
              <a:defRPr b="1" sz="2000"/>
            </a:lvl2pPr>
            <a:lvl3pPr lvl="2" rtl="0">
              <a:lnSpc>
                <a:spcPct val="115000"/>
              </a:lnSpc>
              <a:spcBef>
                <a:spcPts val="1600"/>
              </a:spcBef>
              <a:spcAft>
                <a:spcPts val="0"/>
              </a:spcAft>
              <a:buSzPts val="2000"/>
              <a:buNone/>
              <a:defRPr b="1" sz="2000"/>
            </a:lvl3pPr>
            <a:lvl4pPr lvl="3" rtl="0">
              <a:lnSpc>
                <a:spcPct val="115000"/>
              </a:lnSpc>
              <a:spcBef>
                <a:spcPts val="1600"/>
              </a:spcBef>
              <a:spcAft>
                <a:spcPts val="0"/>
              </a:spcAft>
              <a:buSzPts val="2000"/>
              <a:buNone/>
              <a:defRPr b="1" sz="2000"/>
            </a:lvl4pPr>
            <a:lvl5pPr lvl="4" rtl="0">
              <a:lnSpc>
                <a:spcPct val="115000"/>
              </a:lnSpc>
              <a:spcBef>
                <a:spcPts val="1600"/>
              </a:spcBef>
              <a:spcAft>
                <a:spcPts val="0"/>
              </a:spcAft>
              <a:buSzPts val="2000"/>
              <a:buNone/>
              <a:defRPr b="1" sz="2000"/>
            </a:lvl5pPr>
            <a:lvl6pPr lvl="5" rtl="0">
              <a:lnSpc>
                <a:spcPct val="115000"/>
              </a:lnSpc>
              <a:spcBef>
                <a:spcPts val="1600"/>
              </a:spcBef>
              <a:spcAft>
                <a:spcPts val="0"/>
              </a:spcAft>
              <a:buSzPts val="2000"/>
              <a:buNone/>
              <a:defRPr b="1" sz="2000"/>
            </a:lvl6pPr>
            <a:lvl7pPr lvl="6" rtl="0">
              <a:lnSpc>
                <a:spcPct val="115000"/>
              </a:lnSpc>
              <a:spcBef>
                <a:spcPts val="1600"/>
              </a:spcBef>
              <a:spcAft>
                <a:spcPts val="0"/>
              </a:spcAft>
              <a:buSzPts val="2000"/>
              <a:buNone/>
              <a:defRPr b="1" sz="2000"/>
            </a:lvl7pPr>
            <a:lvl8pPr lvl="7" rtl="0">
              <a:lnSpc>
                <a:spcPct val="115000"/>
              </a:lnSpc>
              <a:spcBef>
                <a:spcPts val="1600"/>
              </a:spcBef>
              <a:spcAft>
                <a:spcPts val="0"/>
              </a:spcAft>
              <a:buSzPts val="2000"/>
              <a:buNone/>
              <a:defRPr b="1" sz="2000"/>
            </a:lvl8pPr>
            <a:lvl9pPr lvl="8" rtl="0">
              <a:lnSpc>
                <a:spcPct val="115000"/>
              </a:lnSpc>
              <a:spcBef>
                <a:spcPts val="1600"/>
              </a:spcBef>
              <a:spcAft>
                <a:spcPts val="1600"/>
              </a:spcAft>
              <a:buSzPts val="2000"/>
              <a:buNone/>
              <a:defRPr b="1" sz="2000"/>
            </a:lvl9pPr>
          </a:lstStyle>
          <a:p/>
        </p:txBody>
      </p:sp>
      <p:sp>
        <p:nvSpPr>
          <p:cNvPr id="569" name="Google Shape;569;g2620b0577c1_1_2116"/>
          <p:cNvSpPr txBox="1"/>
          <p:nvPr>
            <p:ph idx="13" type="subTitle"/>
          </p:nvPr>
        </p:nvSpPr>
        <p:spPr>
          <a:xfrm>
            <a:off x="775166" y="3179663"/>
            <a:ext cx="1903200" cy="3981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latin typeface="Rubik"/>
                <a:ea typeface="Rubik"/>
                <a:cs typeface="Rubik"/>
                <a:sym typeface="Rubik"/>
              </a:defRPr>
            </a:lvl1pPr>
            <a:lvl2pPr lvl="1" rtl="0">
              <a:spcBef>
                <a:spcPts val="1600"/>
              </a:spcBef>
              <a:spcAft>
                <a:spcPts val="0"/>
              </a:spcAft>
              <a:buSzPts val="2000"/>
              <a:buNone/>
              <a:defRPr b="1" sz="2000"/>
            </a:lvl2pPr>
            <a:lvl3pPr lvl="2" rtl="0">
              <a:spcBef>
                <a:spcPts val="1600"/>
              </a:spcBef>
              <a:spcAft>
                <a:spcPts val="0"/>
              </a:spcAft>
              <a:buSzPts val="2000"/>
              <a:buNone/>
              <a:defRPr b="1" sz="2000"/>
            </a:lvl3pPr>
            <a:lvl4pPr lvl="3" rtl="0">
              <a:spcBef>
                <a:spcPts val="1600"/>
              </a:spcBef>
              <a:spcAft>
                <a:spcPts val="0"/>
              </a:spcAft>
              <a:buSzPts val="2000"/>
              <a:buNone/>
              <a:defRPr b="1" sz="2000"/>
            </a:lvl4pPr>
            <a:lvl5pPr lvl="4" rtl="0">
              <a:spcBef>
                <a:spcPts val="1600"/>
              </a:spcBef>
              <a:spcAft>
                <a:spcPts val="0"/>
              </a:spcAft>
              <a:buSzPts val="2000"/>
              <a:buNone/>
              <a:defRPr b="1" sz="2000"/>
            </a:lvl5pPr>
            <a:lvl6pPr lvl="5" rtl="0">
              <a:spcBef>
                <a:spcPts val="1600"/>
              </a:spcBef>
              <a:spcAft>
                <a:spcPts val="0"/>
              </a:spcAft>
              <a:buSzPts val="2000"/>
              <a:buNone/>
              <a:defRPr b="1" sz="2000"/>
            </a:lvl6pPr>
            <a:lvl7pPr lvl="6" rtl="0">
              <a:spcBef>
                <a:spcPts val="1600"/>
              </a:spcBef>
              <a:spcAft>
                <a:spcPts val="0"/>
              </a:spcAft>
              <a:buSzPts val="2000"/>
              <a:buNone/>
              <a:defRPr b="1" sz="2000"/>
            </a:lvl7pPr>
            <a:lvl8pPr lvl="7" rtl="0">
              <a:spcBef>
                <a:spcPts val="1600"/>
              </a:spcBef>
              <a:spcAft>
                <a:spcPts val="0"/>
              </a:spcAft>
              <a:buSzPts val="2000"/>
              <a:buNone/>
              <a:defRPr b="1" sz="2000"/>
            </a:lvl8pPr>
            <a:lvl9pPr lvl="8" rtl="0">
              <a:spcBef>
                <a:spcPts val="1600"/>
              </a:spcBef>
              <a:spcAft>
                <a:spcPts val="1600"/>
              </a:spcAft>
              <a:buSzPts val="2000"/>
              <a:buNone/>
              <a:defRPr b="1" sz="2000"/>
            </a:lvl9pPr>
          </a:lstStyle>
          <a:p/>
        </p:txBody>
      </p:sp>
      <p:sp>
        <p:nvSpPr>
          <p:cNvPr id="570" name="Google Shape;570;g2620b0577c1_1_2116"/>
          <p:cNvSpPr txBox="1"/>
          <p:nvPr>
            <p:ph idx="14" type="subTitle"/>
          </p:nvPr>
        </p:nvSpPr>
        <p:spPr>
          <a:xfrm>
            <a:off x="3615304" y="3498615"/>
            <a:ext cx="1903200" cy="5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1" name="Google Shape;571;g2620b0577c1_1_2116"/>
          <p:cNvSpPr txBox="1"/>
          <p:nvPr>
            <p:ph idx="15" type="subTitle"/>
          </p:nvPr>
        </p:nvSpPr>
        <p:spPr>
          <a:xfrm>
            <a:off x="3620425" y="3179663"/>
            <a:ext cx="1903200" cy="3981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latin typeface="Rubik"/>
                <a:ea typeface="Rubik"/>
                <a:cs typeface="Rubik"/>
                <a:sym typeface="Rubik"/>
              </a:defRPr>
            </a:lvl1pPr>
            <a:lvl2pPr lvl="1" rtl="0">
              <a:lnSpc>
                <a:spcPct val="115000"/>
              </a:lnSpc>
              <a:spcBef>
                <a:spcPts val="1600"/>
              </a:spcBef>
              <a:spcAft>
                <a:spcPts val="0"/>
              </a:spcAft>
              <a:buSzPts val="2000"/>
              <a:buNone/>
              <a:defRPr b="1" sz="2000"/>
            </a:lvl2pPr>
            <a:lvl3pPr lvl="2" rtl="0">
              <a:lnSpc>
                <a:spcPct val="115000"/>
              </a:lnSpc>
              <a:spcBef>
                <a:spcPts val="1600"/>
              </a:spcBef>
              <a:spcAft>
                <a:spcPts val="0"/>
              </a:spcAft>
              <a:buSzPts val="2000"/>
              <a:buNone/>
              <a:defRPr b="1" sz="2000"/>
            </a:lvl3pPr>
            <a:lvl4pPr lvl="3" rtl="0">
              <a:lnSpc>
                <a:spcPct val="115000"/>
              </a:lnSpc>
              <a:spcBef>
                <a:spcPts val="1600"/>
              </a:spcBef>
              <a:spcAft>
                <a:spcPts val="0"/>
              </a:spcAft>
              <a:buSzPts val="2000"/>
              <a:buNone/>
              <a:defRPr b="1" sz="2000"/>
            </a:lvl4pPr>
            <a:lvl5pPr lvl="4" rtl="0">
              <a:lnSpc>
                <a:spcPct val="115000"/>
              </a:lnSpc>
              <a:spcBef>
                <a:spcPts val="1600"/>
              </a:spcBef>
              <a:spcAft>
                <a:spcPts val="0"/>
              </a:spcAft>
              <a:buSzPts val="2000"/>
              <a:buNone/>
              <a:defRPr b="1" sz="2000"/>
            </a:lvl5pPr>
            <a:lvl6pPr lvl="5" rtl="0">
              <a:lnSpc>
                <a:spcPct val="115000"/>
              </a:lnSpc>
              <a:spcBef>
                <a:spcPts val="1600"/>
              </a:spcBef>
              <a:spcAft>
                <a:spcPts val="0"/>
              </a:spcAft>
              <a:buSzPts val="2000"/>
              <a:buNone/>
              <a:defRPr b="1" sz="2000"/>
            </a:lvl6pPr>
            <a:lvl7pPr lvl="6" rtl="0">
              <a:lnSpc>
                <a:spcPct val="115000"/>
              </a:lnSpc>
              <a:spcBef>
                <a:spcPts val="1600"/>
              </a:spcBef>
              <a:spcAft>
                <a:spcPts val="0"/>
              </a:spcAft>
              <a:buSzPts val="2000"/>
              <a:buNone/>
              <a:defRPr b="1" sz="2000"/>
            </a:lvl7pPr>
            <a:lvl8pPr lvl="7" rtl="0">
              <a:lnSpc>
                <a:spcPct val="115000"/>
              </a:lnSpc>
              <a:spcBef>
                <a:spcPts val="1600"/>
              </a:spcBef>
              <a:spcAft>
                <a:spcPts val="0"/>
              </a:spcAft>
              <a:buSzPts val="2000"/>
              <a:buNone/>
              <a:defRPr b="1" sz="2000"/>
            </a:lvl8pPr>
            <a:lvl9pPr lvl="8" rtl="0">
              <a:lnSpc>
                <a:spcPct val="115000"/>
              </a:lnSpc>
              <a:spcBef>
                <a:spcPts val="1600"/>
              </a:spcBef>
              <a:spcAft>
                <a:spcPts val="1600"/>
              </a:spcAft>
              <a:buSzPts val="2000"/>
              <a:buNone/>
              <a:defRPr b="1" sz="2000"/>
            </a:lvl9pPr>
          </a:lstStyle>
          <a:p/>
        </p:txBody>
      </p:sp>
      <p:grpSp>
        <p:nvGrpSpPr>
          <p:cNvPr id="572" name="Google Shape;572;g2620b0577c1_1_2116"/>
          <p:cNvGrpSpPr/>
          <p:nvPr/>
        </p:nvGrpSpPr>
        <p:grpSpPr>
          <a:xfrm>
            <a:off x="682302" y="4477285"/>
            <a:ext cx="2235237" cy="207204"/>
            <a:chOff x="6290150" y="3546323"/>
            <a:chExt cx="2300100" cy="207183"/>
          </a:xfrm>
        </p:grpSpPr>
        <p:cxnSp>
          <p:nvCxnSpPr>
            <p:cNvPr id="573" name="Google Shape;573;g2620b0577c1_1_2116"/>
            <p:cNvCxnSpPr/>
            <p:nvPr/>
          </p:nvCxnSpPr>
          <p:spPr>
            <a:xfrm>
              <a:off x="6290150" y="3546323"/>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74" name="Google Shape;574;g2620b0577c1_1_2116"/>
            <p:cNvCxnSpPr/>
            <p:nvPr/>
          </p:nvCxnSpPr>
          <p:spPr>
            <a:xfrm>
              <a:off x="6290150" y="3753506"/>
              <a:ext cx="2300100" cy="0"/>
            </a:xfrm>
            <a:prstGeom prst="straightConnector1">
              <a:avLst/>
            </a:prstGeom>
            <a:noFill/>
            <a:ln cap="flat" cmpd="sng" w="76200">
              <a:solidFill>
                <a:schemeClr val="accent1"/>
              </a:solidFill>
              <a:prstDash val="solid"/>
              <a:round/>
              <a:headEnd len="med" w="med" type="none"/>
              <a:tailEnd len="med" w="med" type="none"/>
            </a:ln>
          </p:spPr>
        </p:cxnSp>
      </p:grpSp>
      <p:grpSp>
        <p:nvGrpSpPr>
          <p:cNvPr id="575" name="Google Shape;575;g2620b0577c1_1_2116"/>
          <p:cNvGrpSpPr/>
          <p:nvPr/>
        </p:nvGrpSpPr>
        <p:grpSpPr>
          <a:xfrm>
            <a:off x="3454402" y="4477285"/>
            <a:ext cx="2235237" cy="207204"/>
            <a:chOff x="6290150" y="3546323"/>
            <a:chExt cx="2300100" cy="207183"/>
          </a:xfrm>
        </p:grpSpPr>
        <p:cxnSp>
          <p:nvCxnSpPr>
            <p:cNvPr id="576" name="Google Shape;576;g2620b0577c1_1_2116"/>
            <p:cNvCxnSpPr/>
            <p:nvPr/>
          </p:nvCxnSpPr>
          <p:spPr>
            <a:xfrm>
              <a:off x="6290150" y="3546323"/>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77" name="Google Shape;577;g2620b0577c1_1_2116"/>
            <p:cNvCxnSpPr/>
            <p:nvPr/>
          </p:nvCxnSpPr>
          <p:spPr>
            <a:xfrm>
              <a:off x="6290150" y="3753506"/>
              <a:ext cx="2300100" cy="0"/>
            </a:xfrm>
            <a:prstGeom prst="straightConnector1">
              <a:avLst/>
            </a:prstGeom>
            <a:noFill/>
            <a:ln cap="flat" cmpd="sng" w="76200">
              <a:solidFill>
                <a:schemeClr val="accent1"/>
              </a:solidFill>
              <a:prstDash val="solid"/>
              <a:round/>
              <a:headEnd len="med" w="med" type="none"/>
              <a:tailEnd len="med" w="med" type="none"/>
            </a:ln>
          </p:spPr>
        </p:cxnSp>
      </p:grpSp>
      <p:grpSp>
        <p:nvGrpSpPr>
          <p:cNvPr id="578" name="Google Shape;578;g2620b0577c1_1_2116"/>
          <p:cNvGrpSpPr/>
          <p:nvPr/>
        </p:nvGrpSpPr>
        <p:grpSpPr>
          <a:xfrm>
            <a:off x="6299652" y="4477285"/>
            <a:ext cx="2235237" cy="207204"/>
            <a:chOff x="6290150" y="3546323"/>
            <a:chExt cx="2300100" cy="207183"/>
          </a:xfrm>
        </p:grpSpPr>
        <p:cxnSp>
          <p:nvCxnSpPr>
            <p:cNvPr id="579" name="Google Shape;579;g2620b0577c1_1_2116"/>
            <p:cNvCxnSpPr/>
            <p:nvPr/>
          </p:nvCxnSpPr>
          <p:spPr>
            <a:xfrm>
              <a:off x="6290150" y="3546323"/>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80" name="Google Shape;580;g2620b0577c1_1_2116"/>
            <p:cNvCxnSpPr/>
            <p:nvPr/>
          </p:nvCxnSpPr>
          <p:spPr>
            <a:xfrm>
              <a:off x="6290150" y="3753506"/>
              <a:ext cx="2300100" cy="0"/>
            </a:xfrm>
            <a:prstGeom prst="straightConnector1">
              <a:avLst/>
            </a:prstGeom>
            <a:noFill/>
            <a:ln cap="flat" cmpd="sng" w="76200">
              <a:solidFill>
                <a:schemeClr val="accent1"/>
              </a:solidFill>
              <a:prstDash val="solid"/>
              <a:round/>
              <a:headEnd len="med" w="med" type="none"/>
              <a:tailEnd len="med" w="med" type="none"/>
            </a:ln>
          </p:spPr>
        </p:cxnSp>
      </p:grpSp>
      <p:sp>
        <p:nvSpPr>
          <p:cNvPr id="581" name="Google Shape;581;g2620b0577c1_1_2116"/>
          <p:cNvSpPr txBox="1"/>
          <p:nvPr>
            <p:ph idx="16" type="subTitle"/>
          </p:nvPr>
        </p:nvSpPr>
        <p:spPr>
          <a:xfrm>
            <a:off x="3799350" y="1560706"/>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582" name="Google Shape;582;g2620b0577c1_1_2116"/>
          <p:cNvSpPr txBox="1"/>
          <p:nvPr>
            <p:ph idx="17" type="subTitle"/>
          </p:nvPr>
        </p:nvSpPr>
        <p:spPr>
          <a:xfrm>
            <a:off x="431561" y="1510176"/>
            <a:ext cx="22353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583" name="Google Shape;583;g2620b0577c1_1_2116"/>
          <p:cNvSpPr txBox="1"/>
          <p:nvPr>
            <p:ph idx="12" type="sldNum"/>
          </p:nvPr>
        </p:nvSpPr>
        <p:spPr>
          <a:xfrm>
            <a:off x="8055809" y="1499135"/>
            <a:ext cx="548700" cy="393600"/>
          </a:xfrm>
          <a:prstGeom prst="rect">
            <a:avLst/>
          </a:prstGeom>
        </p:spPr>
        <p:txBody>
          <a:bodyPr anchorCtr="0" anchor="t" bIns="91425" lIns="91425" spcFirstLastPara="1" rIns="91425" wrap="square" tIns="914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graphicFrame>
        <p:nvGraphicFramePr>
          <p:cNvPr id="75" name="Google Shape;75;p23"/>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057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49650">
                <a:tc gridSpan="6" vMerge="1"/>
                <a:tc hMerge="1" vMerge="1"/>
                <a:tc hMerge="1" vMerge="1"/>
                <a:tc hMerge="1" vMerge="1"/>
                <a:tc hMerge="1" vMerge="1"/>
                <a:tc hMerge="1" vMerge="1"/>
              </a:tr>
              <a:tr h="6040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575">
                <a:tc gridSpan="3"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c gridSpan="3"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r>
              <a:tr h="590575">
                <a:tc gridSpan="3" vMerge="1"/>
                <a:tc hMerge="1" vMerge="1"/>
                <a:tc hMerge="1" vMerge="1"/>
                <a:tc gridSpan="3" vMerge="1"/>
                <a:tc hMerge="1" vMerge="1"/>
                <a:tc hMerge="1" vMerge="1"/>
              </a:tr>
              <a:tr h="590575">
                <a:tc gridSpan="3" vMerge="1"/>
                <a:tc hMerge="1" vMerge="1"/>
                <a:tc hMerge="1" vMerge="1"/>
                <a:tc gridSpan="3" vMerge="1"/>
                <a:tc hMerge="1" vMerge="1"/>
                <a:tc hMerge="1" vMerge="1"/>
              </a:tr>
              <a:tr h="590575">
                <a:tc gridSpan="3" vMerge="1"/>
                <a:tc hMerge="1" vMerge="1"/>
                <a:tc hMerge="1" vMerge="1"/>
                <a:tc gridSpan="3" vMerge="1"/>
                <a:tc hMerge="1" vMerge="1"/>
                <a:tc hMerge="1" vMerge="1"/>
              </a:tr>
              <a:tr h="592850">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76" name="Google Shape;76;p23"/>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77" name="Google Shape;77;p23"/>
          <p:cNvSpPr txBox="1"/>
          <p:nvPr>
            <p:ph idx="1" type="subTitle"/>
          </p:nvPr>
        </p:nvSpPr>
        <p:spPr>
          <a:xfrm>
            <a:off x="5317267" y="2837752"/>
            <a:ext cx="2781300" cy="97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8" name="Google Shape;78;p23"/>
          <p:cNvSpPr txBox="1"/>
          <p:nvPr>
            <p:ph idx="2" type="subTitle"/>
          </p:nvPr>
        </p:nvSpPr>
        <p:spPr>
          <a:xfrm>
            <a:off x="1047442" y="2837729"/>
            <a:ext cx="2781300" cy="97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9" name="Google Shape;79;p23"/>
          <p:cNvSpPr txBox="1"/>
          <p:nvPr>
            <p:ph idx="3" type="subTitle"/>
          </p:nvPr>
        </p:nvSpPr>
        <p:spPr>
          <a:xfrm>
            <a:off x="5317267" y="2395105"/>
            <a:ext cx="2781300" cy="39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Rubik"/>
                <a:ea typeface="Rubik"/>
                <a:cs typeface="Rubik"/>
                <a:sym typeface="Rubik"/>
              </a:defRPr>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sp>
        <p:nvSpPr>
          <p:cNvPr id="80" name="Google Shape;80;p23"/>
          <p:cNvSpPr txBox="1"/>
          <p:nvPr>
            <p:ph idx="4" type="subTitle"/>
          </p:nvPr>
        </p:nvSpPr>
        <p:spPr>
          <a:xfrm>
            <a:off x="1047442" y="2395105"/>
            <a:ext cx="2781300" cy="39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Rubik"/>
                <a:ea typeface="Rubik"/>
                <a:cs typeface="Rubik"/>
                <a:sym typeface="Rubik"/>
              </a:defRPr>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grpSp>
        <p:nvGrpSpPr>
          <p:cNvPr id="81" name="Google Shape;81;p23"/>
          <p:cNvGrpSpPr/>
          <p:nvPr/>
        </p:nvGrpSpPr>
        <p:grpSpPr>
          <a:xfrm>
            <a:off x="4952297" y="4477230"/>
            <a:ext cx="3509263" cy="207183"/>
            <a:chOff x="6290150" y="3546323"/>
            <a:chExt cx="2300100" cy="207183"/>
          </a:xfrm>
        </p:grpSpPr>
        <p:cxnSp>
          <p:nvCxnSpPr>
            <p:cNvPr id="82" name="Google Shape;82;p2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83" name="Google Shape;83;p2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84" name="Google Shape;84;p23"/>
          <p:cNvGrpSpPr/>
          <p:nvPr/>
        </p:nvGrpSpPr>
        <p:grpSpPr>
          <a:xfrm>
            <a:off x="682472" y="4477230"/>
            <a:ext cx="3509263" cy="207183"/>
            <a:chOff x="6290150" y="3546323"/>
            <a:chExt cx="2300100" cy="207183"/>
          </a:xfrm>
        </p:grpSpPr>
        <p:cxnSp>
          <p:nvCxnSpPr>
            <p:cNvPr id="85" name="Google Shape;85;p23"/>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86" name="Google Shape;86;p23"/>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
        <p:nvSpPr>
          <p:cNvPr id="87" name="Google Shape;87;p23"/>
          <p:cNvSpPr txBox="1"/>
          <p:nvPr>
            <p:ph idx="5"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88" name="Google Shape;88;p23"/>
          <p:cNvSpPr txBox="1"/>
          <p:nvPr>
            <p:ph idx="6"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89" name="Google Shape;89;p23"/>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584" name="Shape 584"/>
        <p:cNvGrpSpPr/>
        <p:nvPr/>
      </p:nvGrpSpPr>
      <p:grpSpPr>
        <a:xfrm>
          <a:off x="0" y="0"/>
          <a:ext cx="0" cy="0"/>
          <a:chOff x="0" y="0"/>
          <a:chExt cx="0" cy="0"/>
        </a:xfrm>
      </p:grpSpPr>
      <p:graphicFrame>
        <p:nvGraphicFramePr>
          <p:cNvPr id="585" name="Google Shape;585;g2620b0577c1_1_2143"/>
          <p:cNvGraphicFramePr/>
          <p:nvPr/>
        </p:nvGraphicFramePr>
        <p:xfrm>
          <a:off x="274325" y="274325"/>
          <a:ext cx="3000000" cy="3000000"/>
        </p:xfrm>
        <a:graphic>
          <a:graphicData uri="http://schemas.openxmlformats.org/drawingml/2006/table">
            <a:tbl>
              <a:tblPr>
                <a:noFill/>
                <a:tableStyleId>{CC47F0A5-014B-4966-82EB-E53458C353D8}</a:tableStyleId>
              </a:tblPr>
              <a:tblGrid>
                <a:gridCol w="1433600"/>
                <a:gridCol w="1433600"/>
                <a:gridCol w="1433600"/>
                <a:gridCol w="1433600"/>
                <a:gridCol w="1433600"/>
                <a:gridCol w="1433600"/>
              </a:tblGrid>
              <a:tr h="590575">
                <a:tc gridSpan="6"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49650">
                <a:tc gridSpan="6" vMerge="1"/>
                <a:tc hMerge="1" vMerge="1"/>
                <a:tc hMerge="1" vMerge="1"/>
                <a:tc hMerge="1" vMerge="1"/>
                <a:tc hMerge="1" vMerge="1"/>
                <a:tc hMerge="1" vMerge="1"/>
              </a:tr>
              <a:tr h="604050">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575">
                <a:tc gridSpan="3" rowSpan="4">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c gridSpan="3" rowSpan="4">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r>
              <a:tr h="590575">
                <a:tc gridSpan="3" vMerge="1"/>
                <a:tc hMerge="1" vMerge="1"/>
                <a:tc hMerge="1" vMerge="1"/>
                <a:tc gridSpan="3" vMerge="1"/>
                <a:tc hMerge="1" vMerge="1"/>
                <a:tc hMerge="1" vMerge="1"/>
              </a:tr>
              <a:tr h="590575">
                <a:tc gridSpan="3" vMerge="1"/>
                <a:tc hMerge="1" vMerge="1"/>
                <a:tc hMerge="1" vMerge="1"/>
                <a:tc gridSpan="3" vMerge="1"/>
                <a:tc hMerge="1" vMerge="1"/>
                <a:tc hMerge="1" vMerge="1"/>
              </a:tr>
              <a:tr h="590575">
                <a:tc gridSpan="3" vMerge="1"/>
                <a:tc hMerge="1" vMerge="1"/>
                <a:tc hMerge="1" vMerge="1"/>
                <a:tc gridSpan="3" vMerge="1"/>
                <a:tc hMerge="1" vMerge="1"/>
                <a:tc hMerge="1" vMerge="1"/>
              </a:tr>
              <a:tr h="592850">
                <a:tc gridSpan="3">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gridSpan="3">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586" name="Google Shape;586;g2620b0577c1_1_2143"/>
          <p:cNvSpPr txBox="1"/>
          <p:nvPr>
            <p:ph type="ctrTitle"/>
          </p:nvPr>
        </p:nvSpPr>
        <p:spPr>
          <a:xfrm>
            <a:off x="1600200" y="637032"/>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587" name="Google Shape;587;g2620b0577c1_1_2143"/>
          <p:cNvSpPr txBox="1"/>
          <p:nvPr>
            <p:ph idx="1" type="subTitle"/>
          </p:nvPr>
        </p:nvSpPr>
        <p:spPr>
          <a:xfrm>
            <a:off x="5317267" y="2837752"/>
            <a:ext cx="2781300" cy="97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8" name="Google Shape;588;g2620b0577c1_1_2143"/>
          <p:cNvSpPr txBox="1"/>
          <p:nvPr>
            <p:ph idx="2" type="subTitle"/>
          </p:nvPr>
        </p:nvSpPr>
        <p:spPr>
          <a:xfrm>
            <a:off x="1047442" y="2837729"/>
            <a:ext cx="2781300" cy="9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9" name="Google Shape;589;g2620b0577c1_1_2143"/>
          <p:cNvSpPr txBox="1"/>
          <p:nvPr>
            <p:ph idx="3" type="subTitle"/>
          </p:nvPr>
        </p:nvSpPr>
        <p:spPr>
          <a:xfrm>
            <a:off x="5317267" y="2395105"/>
            <a:ext cx="2781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b="1" sz="2000">
                <a:latin typeface="Rubik"/>
                <a:ea typeface="Rubik"/>
                <a:cs typeface="Rubik"/>
                <a:sym typeface="Rubik"/>
              </a:defRPr>
            </a:lvl1pPr>
            <a:lvl2pPr lvl="1" rtl="0">
              <a:lnSpc>
                <a:spcPct val="115000"/>
              </a:lnSpc>
              <a:spcBef>
                <a:spcPts val="1600"/>
              </a:spcBef>
              <a:spcAft>
                <a:spcPts val="0"/>
              </a:spcAft>
              <a:buSzPts val="2000"/>
              <a:buNone/>
              <a:defRPr b="1" sz="2000"/>
            </a:lvl2pPr>
            <a:lvl3pPr lvl="2" rtl="0">
              <a:lnSpc>
                <a:spcPct val="115000"/>
              </a:lnSpc>
              <a:spcBef>
                <a:spcPts val="1600"/>
              </a:spcBef>
              <a:spcAft>
                <a:spcPts val="0"/>
              </a:spcAft>
              <a:buSzPts val="2000"/>
              <a:buNone/>
              <a:defRPr b="1" sz="2000"/>
            </a:lvl3pPr>
            <a:lvl4pPr lvl="3" rtl="0">
              <a:lnSpc>
                <a:spcPct val="115000"/>
              </a:lnSpc>
              <a:spcBef>
                <a:spcPts val="1600"/>
              </a:spcBef>
              <a:spcAft>
                <a:spcPts val="0"/>
              </a:spcAft>
              <a:buSzPts val="2000"/>
              <a:buNone/>
              <a:defRPr b="1" sz="2000"/>
            </a:lvl4pPr>
            <a:lvl5pPr lvl="4" rtl="0">
              <a:lnSpc>
                <a:spcPct val="115000"/>
              </a:lnSpc>
              <a:spcBef>
                <a:spcPts val="1600"/>
              </a:spcBef>
              <a:spcAft>
                <a:spcPts val="0"/>
              </a:spcAft>
              <a:buSzPts val="2000"/>
              <a:buNone/>
              <a:defRPr b="1" sz="2000"/>
            </a:lvl5pPr>
            <a:lvl6pPr lvl="5" rtl="0">
              <a:lnSpc>
                <a:spcPct val="115000"/>
              </a:lnSpc>
              <a:spcBef>
                <a:spcPts val="1600"/>
              </a:spcBef>
              <a:spcAft>
                <a:spcPts val="0"/>
              </a:spcAft>
              <a:buSzPts val="2000"/>
              <a:buNone/>
              <a:defRPr b="1" sz="2000"/>
            </a:lvl6pPr>
            <a:lvl7pPr lvl="6" rtl="0">
              <a:lnSpc>
                <a:spcPct val="115000"/>
              </a:lnSpc>
              <a:spcBef>
                <a:spcPts val="1600"/>
              </a:spcBef>
              <a:spcAft>
                <a:spcPts val="0"/>
              </a:spcAft>
              <a:buSzPts val="2000"/>
              <a:buNone/>
              <a:defRPr b="1" sz="2000"/>
            </a:lvl7pPr>
            <a:lvl8pPr lvl="7" rtl="0">
              <a:lnSpc>
                <a:spcPct val="115000"/>
              </a:lnSpc>
              <a:spcBef>
                <a:spcPts val="1600"/>
              </a:spcBef>
              <a:spcAft>
                <a:spcPts val="0"/>
              </a:spcAft>
              <a:buSzPts val="2000"/>
              <a:buNone/>
              <a:defRPr b="1" sz="2000"/>
            </a:lvl8pPr>
            <a:lvl9pPr lvl="8" rtl="0">
              <a:lnSpc>
                <a:spcPct val="115000"/>
              </a:lnSpc>
              <a:spcBef>
                <a:spcPts val="1600"/>
              </a:spcBef>
              <a:spcAft>
                <a:spcPts val="1600"/>
              </a:spcAft>
              <a:buSzPts val="2000"/>
              <a:buNone/>
              <a:defRPr b="1" sz="2000"/>
            </a:lvl9pPr>
          </a:lstStyle>
          <a:p/>
        </p:txBody>
      </p:sp>
      <p:sp>
        <p:nvSpPr>
          <p:cNvPr id="590" name="Google Shape;590;g2620b0577c1_1_2143"/>
          <p:cNvSpPr txBox="1"/>
          <p:nvPr>
            <p:ph idx="4" type="subTitle"/>
          </p:nvPr>
        </p:nvSpPr>
        <p:spPr>
          <a:xfrm>
            <a:off x="1047442" y="2395105"/>
            <a:ext cx="2781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b="1" sz="2000">
                <a:latin typeface="Rubik"/>
                <a:ea typeface="Rubik"/>
                <a:cs typeface="Rubik"/>
                <a:sym typeface="Rubik"/>
              </a:defRPr>
            </a:lvl1pPr>
            <a:lvl2pPr lvl="1" rtl="0">
              <a:spcBef>
                <a:spcPts val="1600"/>
              </a:spcBef>
              <a:spcAft>
                <a:spcPts val="0"/>
              </a:spcAft>
              <a:buSzPts val="2000"/>
              <a:buNone/>
              <a:defRPr b="1" sz="2000"/>
            </a:lvl2pPr>
            <a:lvl3pPr lvl="2" rtl="0">
              <a:spcBef>
                <a:spcPts val="1600"/>
              </a:spcBef>
              <a:spcAft>
                <a:spcPts val="0"/>
              </a:spcAft>
              <a:buSzPts val="2000"/>
              <a:buNone/>
              <a:defRPr b="1" sz="2000"/>
            </a:lvl3pPr>
            <a:lvl4pPr lvl="3" rtl="0">
              <a:spcBef>
                <a:spcPts val="1600"/>
              </a:spcBef>
              <a:spcAft>
                <a:spcPts val="0"/>
              </a:spcAft>
              <a:buSzPts val="2000"/>
              <a:buNone/>
              <a:defRPr b="1" sz="2000"/>
            </a:lvl4pPr>
            <a:lvl5pPr lvl="4" rtl="0">
              <a:spcBef>
                <a:spcPts val="1600"/>
              </a:spcBef>
              <a:spcAft>
                <a:spcPts val="0"/>
              </a:spcAft>
              <a:buSzPts val="2000"/>
              <a:buNone/>
              <a:defRPr b="1" sz="2000"/>
            </a:lvl5pPr>
            <a:lvl6pPr lvl="5" rtl="0">
              <a:spcBef>
                <a:spcPts val="1600"/>
              </a:spcBef>
              <a:spcAft>
                <a:spcPts val="0"/>
              </a:spcAft>
              <a:buSzPts val="2000"/>
              <a:buNone/>
              <a:defRPr b="1" sz="2000"/>
            </a:lvl6pPr>
            <a:lvl7pPr lvl="6" rtl="0">
              <a:spcBef>
                <a:spcPts val="1600"/>
              </a:spcBef>
              <a:spcAft>
                <a:spcPts val="0"/>
              </a:spcAft>
              <a:buSzPts val="2000"/>
              <a:buNone/>
              <a:defRPr b="1" sz="2000"/>
            </a:lvl7pPr>
            <a:lvl8pPr lvl="7" rtl="0">
              <a:spcBef>
                <a:spcPts val="1600"/>
              </a:spcBef>
              <a:spcAft>
                <a:spcPts val="0"/>
              </a:spcAft>
              <a:buSzPts val="2000"/>
              <a:buNone/>
              <a:defRPr b="1" sz="2000"/>
            </a:lvl8pPr>
            <a:lvl9pPr lvl="8" rtl="0">
              <a:spcBef>
                <a:spcPts val="1600"/>
              </a:spcBef>
              <a:spcAft>
                <a:spcPts val="1600"/>
              </a:spcAft>
              <a:buSzPts val="2000"/>
              <a:buNone/>
              <a:defRPr b="1" sz="2000"/>
            </a:lvl9pPr>
          </a:lstStyle>
          <a:p/>
        </p:txBody>
      </p:sp>
      <p:grpSp>
        <p:nvGrpSpPr>
          <p:cNvPr id="591" name="Google Shape;591;g2620b0577c1_1_2143"/>
          <p:cNvGrpSpPr/>
          <p:nvPr/>
        </p:nvGrpSpPr>
        <p:grpSpPr>
          <a:xfrm>
            <a:off x="4952297" y="4477230"/>
            <a:ext cx="3509263" cy="207183"/>
            <a:chOff x="6290150" y="3546323"/>
            <a:chExt cx="2300100" cy="207183"/>
          </a:xfrm>
        </p:grpSpPr>
        <p:cxnSp>
          <p:nvCxnSpPr>
            <p:cNvPr id="592" name="Google Shape;592;g2620b0577c1_1_2143"/>
            <p:cNvCxnSpPr/>
            <p:nvPr/>
          </p:nvCxnSpPr>
          <p:spPr>
            <a:xfrm>
              <a:off x="6290150" y="3546323"/>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93" name="Google Shape;593;g2620b0577c1_1_2143"/>
            <p:cNvCxnSpPr/>
            <p:nvPr/>
          </p:nvCxnSpPr>
          <p:spPr>
            <a:xfrm>
              <a:off x="6290150" y="3753506"/>
              <a:ext cx="2300100" cy="0"/>
            </a:xfrm>
            <a:prstGeom prst="straightConnector1">
              <a:avLst/>
            </a:prstGeom>
            <a:noFill/>
            <a:ln cap="flat" cmpd="sng" w="76200">
              <a:solidFill>
                <a:schemeClr val="accent1"/>
              </a:solidFill>
              <a:prstDash val="solid"/>
              <a:round/>
              <a:headEnd len="med" w="med" type="none"/>
              <a:tailEnd len="med" w="med" type="none"/>
            </a:ln>
          </p:spPr>
        </p:cxnSp>
      </p:grpSp>
      <p:grpSp>
        <p:nvGrpSpPr>
          <p:cNvPr id="594" name="Google Shape;594;g2620b0577c1_1_2143"/>
          <p:cNvGrpSpPr/>
          <p:nvPr/>
        </p:nvGrpSpPr>
        <p:grpSpPr>
          <a:xfrm>
            <a:off x="682472" y="4477230"/>
            <a:ext cx="3509263" cy="207183"/>
            <a:chOff x="6290150" y="3546323"/>
            <a:chExt cx="2300100" cy="207183"/>
          </a:xfrm>
        </p:grpSpPr>
        <p:cxnSp>
          <p:nvCxnSpPr>
            <p:cNvPr id="595" name="Google Shape;595;g2620b0577c1_1_2143"/>
            <p:cNvCxnSpPr/>
            <p:nvPr/>
          </p:nvCxnSpPr>
          <p:spPr>
            <a:xfrm>
              <a:off x="6290150" y="3546323"/>
              <a:ext cx="2300100" cy="0"/>
            </a:xfrm>
            <a:prstGeom prst="straightConnector1">
              <a:avLst/>
            </a:prstGeom>
            <a:noFill/>
            <a:ln cap="flat" cmpd="sng" w="76200">
              <a:solidFill>
                <a:schemeClr val="accent1"/>
              </a:solidFill>
              <a:prstDash val="solid"/>
              <a:round/>
              <a:headEnd len="med" w="med" type="none"/>
              <a:tailEnd len="med" w="med" type="none"/>
            </a:ln>
          </p:spPr>
        </p:cxnSp>
        <p:cxnSp>
          <p:nvCxnSpPr>
            <p:cNvPr id="596" name="Google Shape;596;g2620b0577c1_1_2143"/>
            <p:cNvCxnSpPr/>
            <p:nvPr/>
          </p:nvCxnSpPr>
          <p:spPr>
            <a:xfrm>
              <a:off x="6290150" y="3753506"/>
              <a:ext cx="2300100" cy="0"/>
            </a:xfrm>
            <a:prstGeom prst="straightConnector1">
              <a:avLst/>
            </a:prstGeom>
            <a:noFill/>
            <a:ln cap="flat" cmpd="sng" w="76200">
              <a:solidFill>
                <a:schemeClr val="accent1"/>
              </a:solidFill>
              <a:prstDash val="solid"/>
              <a:round/>
              <a:headEnd len="med" w="med" type="none"/>
              <a:tailEnd len="med" w="med" type="none"/>
            </a:ln>
          </p:spPr>
        </p:cxnSp>
      </p:grpSp>
      <p:sp>
        <p:nvSpPr>
          <p:cNvPr id="597" name="Google Shape;597;g2620b0577c1_1_2143"/>
          <p:cNvSpPr txBox="1"/>
          <p:nvPr>
            <p:ph idx="5" type="subTitle"/>
          </p:nvPr>
        </p:nvSpPr>
        <p:spPr>
          <a:xfrm>
            <a:off x="3799350" y="1560706"/>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598" name="Google Shape;598;g2620b0577c1_1_2143"/>
          <p:cNvSpPr txBox="1"/>
          <p:nvPr>
            <p:ph idx="6" type="subTitle"/>
          </p:nvPr>
        </p:nvSpPr>
        <p:spPr>
          <a:xfrm>
            <a:off x="431561" y="1510176"/>
            <a:ext cx="22353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599" name="Google Shape;599;g2620b0577c1_1_2143"/>
          <p:cNvSpPr txBox="1"/>
          <p:nvPr>
            <p:ph idx="12" type="sldNum"/>
          </p:nvPr>
        </p:nvSpPr>
        <p:spPr>
          <a:xfrm>
            <a:off x="8055809" y="1499135"/>
            <a:ext cx="548700" cy="393600"/>
          </a:xfrm>
          <a:prstGeom prst="rect">
            <a:avLst/>
          </a:prstGeom>
        </p:spPr>
        <p:txBody>
          <a:bodyPr anchorCtr="0" anchor="t" bIns="91425" lIns="91425" spcFirstLastPara="1" rIns="91425" wrap="square" tIns="914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2">
    <p:spTree>
      <p:nvGrpSpPr>
        <p:cNvPr id="600" name="Shape 600"/>
        <p:cNvGrpSpPr/>
        <p:nvPr/>
      </p:nvGrpSpPr>
      <p:grpSpPr>
        <a:xfrm>
          <a:off x="0" y="0"/>
          <a:ext cx="0" cy="0"/>
          <a:chOff x="0" y="0"/>
          <a:chExt cx="0" cy="0"/>
        </a:xfrm>
      </p:grpSpPr>
      <p:graphicFrame>
        <p:nvGraphicFramePr>
          <p:cNvPr id="601" name="Google Shape;601;g2620b0577c1_1_2159"/>
          <p:cNvGraphicFramePr/>
          <p:nvPr/>
        </p:nvGraphicFramePr>
        <p:xfrm>
          <a:off x="274325" y="274325"/>
          <a:ext cx="3000000" cy="3000000"/>
        </p:xfrm>
        <a:graphic>
          <a:graphicData uri="http://schemas.openxmlformats.org/drawingml/2006/table">
            <a:tbl>
              <a:tblPr>
                <a:noFill/>
                <a:tableStyleId>{CC47F0A5-014B-4966-82EB-E53458C353D8}</a:tableStyleId>
              </a:tblPr>
              <a:tblGrid>
                <a:gridCol w="1433600"/>
                <a:gridCol w="1433600"/>
                <a:gridCol w="1433600"/>
                <a:gridCol w="1433600"/>
                <a:gridCol w="1433600"/>
                <a:gridCol w="1433600"/>
              </a:tblGrid>
              <a:tr h="571625">
                <a:tc gridSpan="6" row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66500">
                <a:tc gridSpan="6" vMerge="1"/>
                <a:tc hMerge="1" vMerge="1"/>
                <a:tc hMerge="1" vMerge="1"/>
                <a:tc hMerge="1" vMerge="1"/>
                <a:tc hMerge="1" vMerge="1"/>
                <a:tc hMerge="1" vMerge="1"/>
              </a:tr>
              <a:tr h="602825">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71625">
                <a:tc gridSpan="2" rowSpan="5">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gridSpan="2" rowSpan="5">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gridSpan="2" rowSpan="5">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r>
              <a:tr h="571625">
                <a:tc gridSpan="2" vMerge="1"/>
                <a:tc hMerge="1" vMerge="1"/>
                <a:tc gridSpan="2" vMerge="1"/>
                <a:tc hMerge="1" vMerge="1"/>
                <a:tc gridSpan="2" vMerge="1"/>
                <a:tc hMerge="1" vMerge="1"/>
              </a:tr>
              <a:tr h="571625">
                <a:tc gridSpan="2" vMerge="1"/>
                <a:tc hMerge="1" vMerge="1"/>
                <a:tc gridSpan="2" vMerge="1"/>
                <a:tc hMerge="1" vMerge="1"/>
                <a:tc gridSpan="2" vMerge="1"/>
                <a:tc hMerge="1" vMerge="1"/>
              </a:tr>
              <a:tr h="571625">
                <a:tc gridSpan="2" vMerge="1"/>
                <a:tc hMerge="1" vMerge="1"/>
                <a:tc gridSpan="2" vMerge="1"/>
                <a:tc hMerge="1" vMerge="1"/>
                <a:tc gridSpan="2" vMerge="1"/>
                <a:tc hMerge="1" vMerge="1"/>
              </a:tr>
              <a:tr h="671975">
                <a:tc gridSpan="2" vMerge="1"/>
                <a:tc hMerge="1" vMerge="1"/>
                <a:tc gridSpan="2" vMerge="1"/>
                <a:tc hMerge="1" vMerge="1"/>
                <a:tc gridSpan="2" vMerge="1"/>
                <a:tc hMerge="1" vMerge="1"/>
              </a:tr>
            </a:tbl>
          </a:graphicData>
        </a:graphic>
      </p:graphicFrame>
      <p:sp>
        <p:nvSpPr>
          <p:cNvPr id="602" name="Google Shape;602;g2620b0577c1_1_2159"/>
          <p:cNvSpPr txBox="1"/>
          <p:nvPr>
            <p:ph idx="1" type="subTitle"/>
          </p:nvPr>
        </p:nvSpPr>
        <p:spPr>
          <a:xfrm flipH="1">
            <a:off x="6698688" y="3124650"/>
            <a:ext cx="1545300" cy="320100"/>
          </a:xfrm>
          <a:prstGeom prst="rect">
            <a:avLst/>
          </a:prstGeom>
          <a:noFill/>
        </p:spPr>
        <p:txBody>
          <a:bodyPr anchorCtr="0" anchor="b" bIns="91425" lIns="91425" spcFirstLastPara="1" rIns="91425" wrap="square" tIns="91425">
            <a:noAutofit/>
          </a:bodyPr>
          <a:lstStyle>
            <a:lvl1pPr lvl="0" rtl="0" algn="ctr">
              <a:lnSpc>
                <a:spcPct val="50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3" name="Google Shape;603;g2620b0577c1_1_2159"/>
          <p:cNvSpPr txBox="1"/>
          <p:nvPr>
            <p:ph idx="2" type="subTitle"/>
          </p:nvPr>
        </p:nvSpPr>
        <p:spPr>
          <a:xfrm>
            <a:off x="6442638" y="3445884"/>
            <a:ext cx="2057400" cy="8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4" name="Google Shape;604;g2620b0577c1_1_2159"/>
          <p:cNvSpPr txBox="1"/>
          <p:nvPr>
            <p:ph idx="3" type="subTitle"/>
          </p:nvPr>
        </p:nvSpPr>
        <p:spPr>
          <a:xfrm flipH="1">
            <a:off x="3814773" y="3124650"/>
            <a:ext cx="1545300" cy="320100"/>
          </a:xfrm>
          <a:prstGeom prst="rect">
            <a:avLst/>
          </a:prstGeom>
          <a:noFill/>
        </p:spPr>
        <p:txBody>
          <a:bodyPr anchorCtr="0" anchor="b" bIns="91425" lIns="91425" spcFirstLastPara="1" rIns="91425" wrap="square" tIns="91425">
            <a:noAutofit/>
          </a:bodyPr>
          <a:lstStyle>
            <a:lvl1pPr lvl="0" rtl="0" algn="ctr">
              <a:lnSpc>
                <a:spcPct val="50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5" name="Google Shape;605;g2620b0577c1_1_2159"/>
          <p:cNvSpPr txBox="1"/>
          <p:nvPr>
            <p:ph idx="4" type="subTitle"/>
          </p:nvPr>
        </p:nvSpPr>
        <p:spPr>
          <a:xfrm>
            <a:off x="3564113" y="3445884"/>
            <a:ext cx="2057400" cy="8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6" name="Google Shape;606;g2620b0577c1_1_2159"/>
          <p:cNvSpPr txBox="1"/>
          <p:nvPr>
            <p:ph idx="5" type="subTitle"/>
          </p:nvPr>
        </p:nvSpPr>
        <p:spPr>
          <a:xfrm flipH="1">
            <a:off x="943425" y="3124650"/>
            <a:ext cx="1545300" cy="320100"/>
          </a:xfrm>
          <a:prstGeom prst="rect">
            <a:avLst/>
          </a:prstGeom>
          <a:noFill/>
        </p:spPr>
        <p:txBody>
          <a:bodyPr anchorCtr="0" anchor="b" bIns="91425" lIns="91425" spcFirstLastPara="1" rIns="91425" wrap="square" tIns="91425">
            <a:noAutofit/>
          </a:bodyPr>
          <a:lstStyle>
            <a:lvl1pPr lvl="0" rtl="0" algn="ctr">
              <a:lnSpc>
                <a:spcPct val="50000"/>
              </a:lnSpc>
              <a:spcBef>
                <a:spcPts val="0"/>
              </a:spcBef>
              <a:spcAft>
                <a:spcPts val="0"/>
              </a:spcAft>
              <a:buClr>
                <a:schemeClr val="dk1"/>
              </a:buClr>
              <a:buSzPts val="2000"/>
              <a:buNone/>
              <a:defRPr b="1" sz="2000">
                <a:solidFill>
                  <a:schemeClr val="dk1"/>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7" name="Google Shape;607;g2620b0577c1_1_2159"/>
          <p:cNvSpPr txBox="1"/>
          <p:nvPr>
            <p:ph idx="6" type="subTitle"/>
          </p:nvPr>
        </p:nvSpPr>
        <p:spPr>
          <a:xfrm>
            <a:off x="689175" y="3445584"/>
            <a:ext cx="2053800" cy="85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8" name="Google Shape;608;g2620b0577c1_1_2159"/>
          <p:cNvSpPr txBox="1"/>
          <p:nvPr>
            <p:ph type="ctrTitle"/>
          </p:nvPr>
        </p:nvSpPr>
        <p:spPr>
          <a:xfrm>
            <a:off x="1600200" y="637032"/>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609" name="Google Shape;609;g2620b0577c1_1_2159"/>
          <p:cNvSpPr txBox="1"/>
          <p:nvPr>
            <p:ph idx="7" type="subTitle"/>
          </p:nvPr>
        </p:nvSpPr>
        <p:spPr>
          <a:xfrm>
            <a:off x="3799350" y="1560706"/>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610" name="Google Shape;610;g2620b0577c1_1_2159"/>
          <p:cNvSpPr txBox="1"/>
          <p:nvPr>
            <p:ph idx="8" type="subTitle"/>
          </p:nvPr>
        </p:nvSpPr>
        <p:spPr>
          <a:xfrm>
            <a:off x="431561" y="1510176"/>
            <a:ext cx="22353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vl1pPr>
            <a:lvl2pPr lvl="1" rtl="0" algn="just">
              <a:lnSpc>
                <a:spcPct val="100000"/>
              </a:lnSpc>
              <a:spcBef>
                <a:spcPts val="1600"/>
              </a:spcBef>
              <a:spcAft>
                <a:spcPts val="0"/>
              </a:spcAft>
              <a:buSzPts val="1400"/>
              <a:buNone/>
              <a:defRPr/>
            </a:lvl2pPr>
            <a:lvl3pPr lvl="2" rtl="0" algn="just">
              <a:lnSpc>
                <a:spcPct val="100000"/>
              </a:lnSpc>
              <a:spcBef>
                <a:spcPts val="1600"/>
              </a:spcBef>
              <a:spcAft>
                <a:spcPts val="0"/>
              </a:spcAft>
              <a:buSzPts val="1400"/>
              <a:buNone/>
              <a:defRPr/>
            </a:lvl3pPr>
            <a:lvl4pPr lvl="3" rtl="0" algn="just">
              <a:lnSpc>
                <a:spcPct val="100000"/>
              </a:lnSpc>
              <a:spcBef>
                <a:spcPts val="1600"/>
              </a:spcBef>
              <a:spcAft>
                <a:spcPts val="0"/>
              </a:spcAft>
              <a:buSzPts val="1400"/>
              <a:buNone/>
              <a:defRPr/>
            </a:lvl4pPr>
            <a:lvl5pPr lvl="4" rtl="0" algn="just">
              <a:lnSpc>
                <a:spcPct val="100000"/>
              </a:lnSpc>
              <a:spcBef>
                <a:spcPts val="1600"/>
              </a:spcBef>
              <a:spcAft>
                <a:spcPts val="0"/>
              </a:spcAft>
              <a:buSzPts val="1400"/>
              <a:buNone/>
              <a:defRPr/>
            </a:lvl5pPr>
            <a:lvl6pPr lvl="5" rtl="0" algn="just">
              <a:lnSpc>
                <a:spcPct val="100000"/>
              </a:lnSpc>
              <a:spcBef>
                <a:spcPts val="1600"/>
              </a:spcBef>
              <a:spcAft>
                <a:spcPts val="0"/>
              </a:spcAft>
              <a:buSzPts val="1400"/>
              <a:buNone/>
              <a:defRPr/>
            </a:lvl6pPr>
            <a:lvl7pPr lvl="6" rtl="0" algn="just">
              <a:lnSpc>
                <a:spcPct val="100000"/>
              </a:lnSpc>
              <a:spcBef>
                <a:spcPts val="1600"/>
              </a:spcBef>
              <a:spcAft>
                <a:spcPts val="0"/>
              </a:spcAft>
              <a:buSzPts val="1400"/>
              <a:buNone/>
              <a:defRPr/>
            </a:lvl7pPr>
            <a:lvl8pPr lvl="7" rtl="0" algn="just">
              <a:lnSpc>
                <a:spcPct val="100000"/>
              </a:lnSpc>
              <a:spcBef>
                <a:spcPts val="1600"/>
              </a:spcBef>
              <a:spcAft>
                <a:spcPts val="0"/>
              </a:spcAft>
              <a:buSzPts val="1400"/>
              <a:buNone/>
              <a:defRPr/>
            </a:lvl8pPr>
            <a:lvl9pPr lvl="8" rtl="0" algn="just">
              <a:lnSpc>
                <a:spcPct val="100000"/>
              </a:lnSpc>
              <a:spcBef>
                <a:spcPts val="1600"/>
              </a:spcBef>
              <a:spcAft>
                <a:spcPts val="0"/>
              </a:spcAft>
              <a:buSzPts val="1400"/>
              <a:buNone/>
              <a:defRPr/>
            </a:lvl9pPr>
          </a:lstStyle>
          <a:p/>
        </p:txBody>
      </p:sp>
      <p:sp>
        <p:nvSpPr>
          <p:cNvPr id="611" name="Google Shape;611;g2620b0577c1_1_2159"/>
          <p:cNvSpPr txBox="1"/>
          <p:nvPr>
            <p:ph idx="12" type="sldNum"/>
          </p:nvPr>
        </p:nvSpPr>
        <p:spPr>
          <a:xfrm>
            <a:off x="8055809" y="1499135"/>
            <a:ext cx="548700" cy="393600"/>
          </a:xfrm>
          <a:prstGeom prst="rect">
            <a:avLst/>
          </a:prstGeom>
        </p:spPr>
        <p:txBody>
          <a:bodyPr anchorCtr="0" anchor="t" bIns="91425" lIns="91425" spcFirstLastPara="1" rIns="91425" wrap="square" tIns="914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90" name="Shape 90"/>
        <p:cNvGrpSpPr/>
        <p:nvPr/>
      </p:nvGrpSpPr>
      <p:grpSpPr>
        <a:xfrm>
          <a:off x="0" y="0"/>
          <a:ext cx="0" cy="0"/>
          <a:chOff x="0" y="0"/>
          <a:chExt cx="0" cy="0"/>
        </a:xfrm>
      </p:grpSpPr>
      <p:graphicFrame>
        <p:nvGraphicFramePr>
          <p:cNvPr id="91" name="Google Shape;91;p24"/>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55322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90925">
                <a:tc vMerge="1"/>
                <a:tc gridSpan="4" vMerge="1"/>
                <a:tc hMerge="1" vMerge="1"/>
                <a:tc hMerge="1" vMerge="1"/>
                <a:tc hMerge="1" vMerge="1"/>
                <a:tc vMerge="1"/>
              </a:tr>
              <a:tr h="553225">
                <a:tc gridSpan="6" rowSpan="6">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6" hMerge="1"/>
                <a:tc rowSpan="6" hMerge="1"/>
                <a:tc rowSpan="6" hMerge="1"/>
                <a:tc rowSpan="6" hMerge="1"/>
                <a:tc rowSpan="6" hMerge="1"/>
              </a:tr>
              <a:tr h="553225">
                <a:tc gridSpan="6" vMerge="1"/>
                <a:tc hMerge="1" vMerge="1"/>
                <a:tc hMerge="1" vMerge="1"/>
                <a:tc hMerge="1" vMerge="1"/>
                <a:tc hMerge="1" vMerge="1"/>
                <a:tc hMerge="1" vMerge="1"/>
              </a:tr>
              <a:tr h="209025">
                <a:tc gridSpan="6" vMerge="1"/>
                <a:tc hMerge="1" vMerge="1"/>
                <a:tc hMerge="1" vMerge="1"/>
                <a:tc hMerge="1" vMerge="1"/>
                <a:tc hMerge="1" vMerge="1"/>
                <a:tc hMerge="1" vMerge="1"/>
              </a:tr>
              <a:tr h="776175">
                <a:tc gridSpan="6" vMerge="1"/>
                <a:tc hMerge="1" vMerge="1"/>
                <a:tc hMerge="1" vMerge="1"/>
                <a:tc hMerge="1" vMerge="1"/>
                <a:tc hMerge="1" vMerge="1"/>
                <a:tc hMerge="1" vMerge="1"/>
              </a:tr>
              <a:tr h="553225">
                <a:tc gridSpan="6" vMerge="1"/>
                <a:tc hMerge="1" vMerge="1"/>
                <a:tc hMerge="1" vMerge="1"/>
                <a:tc hMerge="1" vMerge="1"/>
                <a:tc hMerge="1" vMerge="1"/>
                <a:tc hMerge="1" vMerge="1"/>
              </a:tr>
              <a:tr h="910350">
                <a:tc gridSpan="6" vMerge="1"/>
                <a:tc hMerge="1" vMerge="1"/>
                <a:tc hMerge="1" vMerge="1"/>
                <a:tc hMerge="1" vMerge="1"/>
                <a:tc hMerge="1" vMerge="1"/>
                <a:tc hMerge="1" vMerge="1"/>
              </a:tr>
            </a:tbl>
          </a:graphicData>
        </a:graphic>
      </p:graphicFrame>
      <p:sp>
        <p:nvSpPr>
          <p:cNvPr id="92" name="Google Shape;92;p24"/>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grpSp>
        <p:nvGrpSpPr>
          <p:cNvPr id="93" name="Google Shape;93;p24"/>
          <p:cNvGrpSpPr/>
          <p:nvPr/>
        </p:nvGrpSpPr>
        <p:grpSpPr>
          <a:xfrm>
            <a:off x="7439754" y="480592"/>
            <a:ext cx="1164771" cy="621548"/>
            <a:chOff x="6290150" y="3131958"/>
            <a:chExt cx="2300100" cy="621548"/>
          </a:xfrm>
        </p:grpSpPr>
        <p:cxnSp>
          <p:nvCxnSpPr>
            <p:cNvPr id="94" name="Google Shape;94;p24"/>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95" name="Google Shape;95;p24"/>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96" name="Google Shape;96;p24"/>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97" name="Google Shape;97;p24"/>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graphicFrame>
        <p:nvGraphicFramePr>
          <p:cNvPr id="99" name="Google Shape;99;p25"/>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617225"/>
                <a:gridCol w="1249975"/>
                <a:gridCol w="1433600"/>
                <a:gridCol w="1433600"/>
                <a:gridCol w="1221150"/>
                <a:gridCol w="1646050"/>
              </a:tblGrid>
              <a:tr h="55322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90925">
                <a:tc vMerge="1"/>
                <a:tc gridSpan="4" vMerge="1"/>
                <a:tc hMerge="1" vMerge="1"/>
                <a:tc hMerge="1" vMerge="1"/>
                <a:tc hMerge="1" vMerge="1"/>
                <a:tc vMerge="1"/>
              </a:tr>
              <a:tr h="553225">
                <a:tc gridSpan="6" rowSpan="6">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6" hMerge="1"/>
                <a:tc rowSpan="6" hMerge="1"/>
                <a:tc rowSpan="6" hMerge="1"/>
                <a:tc rowSpan="6" hMerge="1"/>
                <a:tc rowSpan="6" hMerge="1"/>
              </a:tr>
              <a:tr h="553225">
                <a:tc gridSpan="6" vMerge="1"/>
                <a:tc hMerge="1" vMerge="1"/>
                <a:tc hMerge="1" vMerge="1"/>
                <a:tc hMerge="1" vMerge="1"/>
                <a:tc hMerge="1" vMerge="1"/>
                <a:tc hMerge="1" vMerge="1"/>
              </a:tr>
              <a:tr h="209025">
                <a:tc gridSpan="6" vMerge="1"/>
                <a:tc hMerge="1" vMerge="1"/>
                <a:tc hMerge="1" vMerge="1"/>
                <a:tc hMerge="1" vMerge="1"/>
                <a:tc hMerge="1" vMerge="1"/>
                <a:tc hMerge="1" vMerge="1"/>
              </a:tr>
              <a:tr h="776175">
                <a:tc gridSpan="6" vMerge="1"/>
                <a:tc hMerge="1" vMerge="1"/>
                <a:tc hMerge="1" vMerge="1"/>
                <a:tc hMerge="1" vMerge="1"/>
                <a:tc hMerge="1" vMerge="1"/>
                <a:tc hMerge="1" vMerge="1"/>
              </a:tr>
              <a:tr h="553225">
                <a:tc gridSpan="6" vMerge="1"/>
                <a:tc hMerge="1" vMerge="1"/>
                <a:tc hMerge="1" vMerge="1"/>
                <a:tc hMerge="1" vMerge="1"/>
                <a:tc hMerge="1" vMerge="1"/>
                <a:tc hMerge="1" vMerge="1"/>
              </a:tr>
              <a:tr h="910350">
                <a:tc gridSpan="6" vMerge="1"/>
                <a:tc hMerge="1" vMerge="1"/>
                <a:tc hMerge="1" vMerge="1"/>
                <a:tc hMerge="1" vMerge="1"/>
                <a:tc hMerge="1" vMerge="1"/>
                <a:tc hMerge="1" vMerge="1"/>
              </a:tr>
            </a:tbl>
          </a:graphicData>
        </a:graphic>
      </p:graphicFrame>
      <p:sp>
        <p:nvSpPr>
          <p:cNvPr id="100" name="Google Shape;100;p25"/>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grpSp>
        <p:nvGrpSpPr>
          <p:cNvPr id="101" name="Google Shape;101;p25"/>
          <p:cNvGrpSpPr/>
          <p:nvPr/>
        </p:nvGrpSpPr>
        <p:grpSpPr>
          <a:xfrm>
            <a:off x="539479" y="480592"/>
            <a:ext cx="1164771" cy="621548"/>
            <a:chOff x="6290150" y="3131958"/>
            <a:chExt cx="2300100" cy="621548"/>
          </a:xfrm>
        </p:grpSpPr>
        <p:cxnSp>
          <p:nvCxnSpPr>
            <p:cNvPr id="102" name="Google Shape;102;p25"/>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03" name="Google Shape;103;p25"/>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04" name="Google Shape;104;p25"/>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05" name="Google Shape;105;p25"/>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106" name="Google Shape;106;p25"/>
          <p:cNvGrpSpPr/>
          <p:nvPr/>
        </p:nvGrpSpPr>
        <p:grpSpPr>
          <a:xfrm>
            <a:off x="7439754" y="480592"/>
            <a:ext cx="1164771" cy="621548"/>
            <a:chOff x="6290150" y="3131958"/>
            <a:chExt cx="2300100" cy="621548"/>
          </a:xfrm>
        </p:grpSpPr>
        <p:cxnSp>
          <p:nvCxnSpPr>
            <p:cNvPr id="107" name="Google Shape;107;p25"/>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08" name="Google Shape;108;p25"/>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09" name="Google Shape;109;p25"/>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10" name="Google Shape;110;p25"/>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graphicFrame>
        <p:nvGraphicFramePr>
          <p:cNvPr id="112" name="Google Shape;112;p30"/>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9072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50425">
                <a:tc gridSpan="6" vMerge="1"/>
                <a:tc hMerge="1" vMerge="1"/>
                <a:tc hMerge="1" vMerge="1"/>
                <a:tc hMerge="1" vMerge="1"/>
                <a:tc hMerge="1" vMerge="1"/>
                <a:tc hMerge="1" vMerge="1"/>
              </a:tr>
              <a:tr h="60460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590725">
                <a:tc gridSpan="2"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5" hMerge="1"/>
                <a:tc gridSpan="4"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3" hMerge="1"/>
                <a:tc rowSpan="3" hMerge="1"/>
                <a:tc rowSpan="3" hMerge="1"/>
              </a:tr>
              <a:tr h="590725">
                <a:tc gridSpan="2" vMerge="1"/>
                <a:tc hMerge="1" vMerge="1"/>
                <a:tc gridSpan="4" vMerge="1"/>
                <a:tc hMerge="1" vMerge="1"/>
                <a:tc hMerge="1" vMerge="1"/>
                <a:tc hMerge="1" vMerge="1"/>
              </a:tr>
              <a:tr h="590725">
                <a:tc gridSpan="2" vMerge="1"/>
                <a:tc hMerge="1" vMerge="1"/>
                <a:tc gridSpan="4" vMerge="1"/>
                <a:tc hMerge="1" vMerge="1"/>
                <a:tc hMerge="1" vMerge="1"/>
                <a:tc hMerge="1" vMerge="1"/>
              </a:tr>
              <a:tr h="590725">
                <a:tc gridSpan="2" vMerge="1"/>
                <a:tc hMerge="1" vMerge="1"/>
                <a:tc gridSpan="4"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r>
              <a:tr h="590725">
                <a:tc gridSpan="2" vMerge="1"/>
                <a:tc hMerge="1" vMerge="1"/>
                <a:tc gridSpan="4" vMerge="1"/>
                <a:tc hMerge="1" vMerge="1"/>
                <a:tc hMerge="1" vMerge="1"/>
                <a:tc hMerge="1" vMerge="1"/>
              </a:tr>
            </a:tbl>
          </a:graphicData>
        </a:graphic>
      </p:graphicFrame>
      <p:sp>
        <p:nvSpPr>
          <p:cNvPr id="113" name="Google Shape;113;p30"/>
          <p:cNvSpPr txBox="1"/>
          <p:nvPr>
            <p:ph type="title"/>
          </p:nvPr>
        </p:nvSpPr>
        <p:spPr>
          <a:xfrm>
            <a:off x="539000" y="2655900"/>
            <a:ext cx="2068200" cy="148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800"/>
              <a:buNone/>
              <a:defRPr sz="10000"/>
            </a:lvl1pPr>
            <a:lvl2pPr lvl="1" algn="ctr">
              <a:lnSpc>
                <a:spcPct val="100000"/>
              </a:lnSpc>
              <a:spcBef>
                <a:spcPts val="0"/>
              </a:spcBef>
              <a:spcAft>
                <a:spcPts val="0"/>
              </a:spcAft>
              <a:buClr>
                <a:schemeClr val="dk2"/>
              </a:buClr>
              <a:buSzPts val="2000"/>
              <a:buNone/>
              <a:defRPr sz="2000">
                <a:solidFill>
                  <a:schemeClr val="dk2"/>
                </a:solidFill>
              </a:defRPr>
            </a:lvl2pPr>
            <a:lvl3pPr lvl="2" algn="ctr">
              <a:lnSpc>
                <a:spcPct val="100000"/>
              </a:lnSpc>
              <a:spcBef>
                <a:spcPts val="0"/>
              </a:spcBef>
              <a:spcAft>
                <a:spcPts val="0"/>
              </a:spcAft>
              <a:buClr>
                <a:schemeClr val="dk2"/>
              </a:buClr>
              <a:buSzPts val="2000"/>
              <a:buNone/>
              <a:defRPr sz="2000">
                <a:solidFill>
                  <a:schemeClr val="dk2"/>
                </a:solidFill>
              </a:defRPr>
            </a:lvl3pPr>
            <a:lvl4pPr lvl="3" algn="ctr">
              <a:lnSpc>
                <a:spcPct val="100000"/>
              </a:lnSpc>
              <a:spcBef>
                <a:spcPts val="0"/>
              </a:spcBef>
              <a:spcAft>
                <a:spcPts val="0"/>
              </a:spcAft>
              <a:buClr>
                <a:schemeClr val="dk2"/>
              </a:buClr>
              <a:buSzPts val="2000"/>
              <a:buNone/>
              <a:defRPr sz="2000">
                <a:solidFill>
                  <a:schemeClr val="dk2"/>
                </a:solidFill>
              </a:defRPr>
            </a:lvl4pPr>
            <a:lvl5pPr lvl="4" algn="ctr">
              <a:lnSpc>
                <a:spcPct val="100000"/>
              </a:lnSpc>
              <a:spcBef>
                <a:spcPts val="0"/>
              </a:spcBef>
              <a:spcAft>
                <a:spcPts val="0"/>
              </a:spcAft>
              <a:buClr>
                <a:schemeClr val="dk2"/>
              </a:buClr>
              <a:buSzPts val="2000"/>
              <a:buNone/>
              <a:defRPr sz="2000">
                <a:solidFill>
                  <a:schemeClr val="dk2"/>
                </a:solidFill>
              </a:defRPr>
            </a:lvl5pPr>
            <a:lvl6pPr lvl="5" algn="ctr">
              <a:lnSpc>
                <a:spcPct val="100000"/>
              </a:lnSpc>
              <a:spcBef>
                <a:spcPts val="0"/>
              </a:spcBef>
              <a:spcAft>
                <a:spcPts val="0"/>
              </a:spcAft>
              <a:buClr>
                <a:schemeClr val="dk2"/>
              </a:buClr>
              <a:buSzPts val="2000"/>
              <a:buNone/>
              <a:defRPr sz="2000">
                <a:solidFill>
                  <a:schemeClr val="dk2"/>
                </a:solidFill>
              </a:defRPr>
            </a:lvl6pPr>
            <a:lvl7pPr lvl="6" algn="ctr">
              <a:lnSpc>
                <a:spcPct val="100000"/>
              </a:lnSpc>
              <a:spcBef>
                <a:spcPts val="0"/>
              </a:spcBef>
              <a:spcAft>
                <a:spcPts val="0"/>
              </a:spcAft>
              <a:buClr>
                <a:schemeClr val="dk2"/>
              </a:buClr>
              <a:buSzPts val="2000"/>
              <a:buNone/>
              <a:defRPr sz="2000">
                <a:solidFill>
                  <a:schemeClr val="dk2"/>
                </a:solidFill>
              </a:defRPr>
            </a:lvl7pPr>
            <a:lvl8pPr lvl="7" algn="ctr">
              <a:lnSpc>
                <a:spcPct val="100000"/>
              </a:lnSpc>
              <a:spcBef>
                <a:spcPts val="0"/>
              </a:spcBef>
              <a:spcAft>
                <a:spcPts val="0"/>
              </a:spcAft>
              <a:buClr>
                <a:schemeClr val="dk2"/>
              </a:buClr>
              <a:buSzPts val="2000"/>
              <a:buNone/>
              <a:defRPr sz="2000">
                <a:solidFill>
                  <a:schemeClr val="dk2"/>
                </a:solidFill>
              </a:defRPr>
            </a:lvl8pPr>
            <a:lvl9pPr lvl="8" algn="ctr">
              <a:lnSpc>
                <a:spcPct val="100000"/>
              </a:lnSpc>
              <a:spcBef>
                <a:spcPts val="0"/>
              </a:spcBef>
              <a:spcAft>
                <a:spcPts val="0"/>
              </a:spcAft>
              <a:buClr>
                <a:schemeClr val="dk2"/>
              </a:buClr>
              <a:buSzPts val="2000"/>
              <a:buNone/>
              <a:defRPr sz="2000">
                <a:solidFill>
                  <a:schemeClr val="dk2"/>
                </a:solidFill>
              </a:defRPr>
            </a:lvl9pPr>
          </a:lstStyle>
          <a:p/>
        </p:txBody>
      </p:sp>
      <p:sp>
        <p:nvSpPr>
          <p:cNvPr id="114" name="Google Shape;114;p30"/>
          <p:cNvSpPr txBox="1"/>
          <p:nvPr>
            <p:ph idx="2" type="ctrTitle"/>
          </p:nvPr>
        </p:nvSpPr>
        <p:spPr>
          <a:xfrm>
            <a:off x="3421163" y="2336154"/>
            <a:ext cx="4899300" cy="8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sz="4000">
                <a:solidFill>
                  <a:schemeClr val="dk1"/>
                </a:solidFill>
              </a:defRPr>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15" name="Google Shape;115;p30"/>
          <p:cNvSpPr txBox="1"/>
          <p:nvPr>
            <p:ph idx="1" type="subTitle"/>
          </p:nvPr>
        </p:nvSpPr>
        <p:spPr>
          <a:xfrm>
            <a:off x="3421163" y="4033800"/>
            <a:ext cx="4899300" cy="3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l">
              <a:lnSpc>
                <a:spcPct val="115000"/>
              </a:lnSpc>
              <a:spcBef>
                <a:spcPts val="0"/>
              </a:spcBef>
              <a:spcAft>
                <a:spcPts val="0"/>
              </a:spcAft>
              <a:buSzPts val="2000"/>
              <a:buNone/>
              <a:defRPr b="1" sz="2000"/>
            </a:lvl2pPr>
            <a:lvl3pPr lvl="2" algn="l">
              <a:lnSpc>
                <a:spcPct val="115000"/>
              </a:lnSpc>
              <a:spcBef>
                <a:spcPts val="1600"/>
              </a:spcBef>
              <a:spcAft>
                <a:spcPts val="0"/>
              </a:spcAft>
              <a:buSzPts val="2000"/>
              <a:buNone/>
              <a:defRPr b="1" sz="2000"/>
            </a:lvl3pPr>
            <a:lvl4pPr lvl="3" algn="l">
              <a:lnSpc>
                <a:spcPct val="115000"/>
              </a:lnSpc>
              <a:spcBef>
                <a:spcPts val="1600"/>
              </a:spcBef>
              <a:spcAft>
                <a:spcPts val="0"/>
              </a:spcAft>
              <a:buSzPts val="2000"/>
              <a:buNone/>
              <a:defRPr b="1" sz="2000"/>
            </a:lvl4pPr>
            <a:lvl5pPr lvl="4" algn="l">
              <a:lnSpc>
                <a:spcPct val="115000"/>
              </a:lnSpc>
              <a:spcBef>
                <a:spcPts val="1600"/>
              </a:spcBef>
              <a:spcAft>
                <a:spcPts val="0"/>
              </a:spcAft>
              <a:buSzPts val="2000"/>
              <a:buNone/>
              <a:defRPr b="1" sz="2000"/>
            </a:lvl5pPr>
            <a:lvl6pPr lvl="5" algn="l">
              <a:lnSpc>
                <a:spcPct val="115000"/>
              </a:lnSpc>
              <a:spcBef>
                <a:spcPts val="1600"/>
              </a:spcBef>
              <a:spcAft>
                <a:spcPts val="0"/>
              </a:spcAft>
              <a:buSzPts val="2000"/>
              <a:buNone/>
              <a:defRPr b="1" sz="2000"/>
            </a:lvl6pPr>
            <a:lvl7pPr lvl="6" algn="l">
              <a:lnSpc>
                <a:spcPct val="115000"/>
              </a:lnSpc>
              <a:spcBef>
                <a:spcPts val="1600"/>
              </a:spcBef>
              <a:spcAft>
                <a:spcPts val="0"/>
              </a:spcAft>
              <a:buSzPts val="2000"/>
              <a:buNone/>
              <a:defRPr b="1" sz="2000"/>
            </a:lvl7pPr>
            <a:lvl8pPr lvl="7" algn="l">
              <a:lnSpc>
                <a:spcPct val="115000"/>
              </a:lnSpc>
              <a:spcBef>
                <a:spcPts val="1600"/>
              </a:spcBef>
              <a:spcAft>
                <a:spcPts val="0"/>
              </a:spcAft>
              <a:buSzPts val="2000"/>
              <a:buNone/>
              <a:defRPr b="1" sz="2000"/>
            </a:lvl8pPr>
            <a:lvl9pPr lvl="8" algn="l">
              <a:lnSpc>
                <a:spcPct val="115000"/>
              </a:lnSpc>
              <a:spcBef>
                <a:spcPts val="1600"/>
              </a:spcBef>
              <a:spcAft>
                <a:spcPts val="1600"/>
              </a:spcAft>
              <a:buSzPts val="2000"/>
              <a:buNone/>
              <a:defRPr b="1" sz="2000"/>
            </a:lvl9pPr>
          </a:lstStyle>
          <a:p/>
        </p:txBody>
      </p:sp>
      <p:grpSp>
        <p:nvGrpSpPr>
          <p:cNvPr id="116" name="Google Shape;116;p30"/>
          <p:cNvGrpSpPr/>
          <p:nvPr/>
        </p:nvGrpSpPr>
        <p:grpSpPr>
          <a:xfrm>
            <a:off x="538989" y="480463"/>
            <a:ext cx="3852898" cy="621548"/>
            <a:chOff x="6290150" y="3131958"/>
            <a:chExt cx="2300100" cy="621548"/>
          </a:xfrm>
        </p:grpSpPr>
        <p:cxnSp>
          <p:nvCxnSpPr>
            <p:cNvPr id="117" name="Google Shape;117;p30"/>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18" name="Google Shape;118;p30"/>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19" name="Google Shape;119;p30"/>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20" name="Google Shape;120;p30"/>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121" name="Google Shape;121;p30"/>
          <p:cNvGrpSpPr/>
          <p:nvPr/>
        </p:nvGrpSpPr>
        <p:grpSpPr>
          <a:xfrm>
            <a:off x="4751614" y="480463"/>
            <a:ext cx="3852898" cy="621548"/>
            <a:chOff x="6290150" y="3131958"/>
            <a:chExt cx="2300100" cy="621548"/>
          </a:xfrm>
        </p:grpSpPr>
        <p:cxnSp>
          <p:nvCxnSpPr>
            <p:cNvPr id="122" name="Google Shape;122;p30"/>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23" name="Google Shape;123;p30"/>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24" name="Google Shape;124;p30"/>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25" name="Google Shape;125;p30"/>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
        <p:nvSpPr>
          <p:cNvPr id="126" name="Google Shape;126;p30"/>
          <p:cNvSpPr txBox="1"/>
          <p:nvPr>
            <p:ph idx="3" type="subTitle"/>
          </p:nvPr>
        </p:nvSpPr>
        <p:spPr>
          <a:xfrm>
            <a:off x="3799350" y="1560706"/>
            <a:ext cx="1545300" cy="1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127" name="Google Shape;127;p30"/>
          <p:cNvSpPr txBox="1"/>
          <p:nvPr>
            <p:ph idx="4" type="subTitle"/>
          </p:nvPr>
        </p:nvSpPr>
        <p:spPr>
          <a:xfrm>
            <a:off x="431561" y="1510176"/>
            <a:ext cx="22353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000"/>
            </a:lvl1pPr>
            <a:lvl2pPr lvl="1" algn="just">
              <a:lnSpc>
                <a:spcPct val="100000"/>
              </a:lnSpc>
              <a:spcBef>
                <a:spcPts val="0"/>
              </a:spcBef>
              <a:spcAft>
                <a:spcPts val="0"/>
              </a:spcAft>
              <a:buSzPts val="1400"/>
              <a:buNone/>
              <a:defRPr/>
            </a:lvl2pPr>
            <a:lvl3pPr lvl="2" algn="just">
              <a:lnSpc>
                <a:spcPct val="100000"/>
              </a:lnSpc>
              <a:spcBef>
                <a:spcPts val="0"/>
              </a:spcBef>
              <a:spcAft>
                <a:spcPts val="0"/>
              </a:spcAft>
              <a:buSzPts val="1400"/>
              <a:buNone/>
              <a:defRPr/>
            </a:lvl3pPr>
            <a:lvl4pPr lvl="3" algn="just">
              <a:lnSpc>
                <a:spcPct val="100000"/>
              </a:lnSpc>
              <a:spcBef>
                <a:spcPts val="0"/>
              </a:spcBef>
              <a:spcAft>
                <a:spcPts val="0"/>
              </a:spcAft>
              <a:buSzPts val="1400"/>
              <a:buNone/>
              <a:defRPr/>
            </a:lvl4pPr>
            <a:lvl5pPr lvl="4" algn="just">
              <a:lnSpc>
                <a:spcPct val="100000"/>
              </a:lnSpc>
              <a:spcBef>
                <a:spcPts val="0"/>
              </a:spcBef>
              <a:spcAft>
                <a:spcPts val="0"/>
              </a:spcAft>
              <a:buSzPts val="1400"/>
              <a:buNone/>
              <a:defRPr/>
            </a:lvl5pPr>
            <a:lvl6pPr lvl="5" algn="just">
              <a:lnSpc>
                <a:spcPct val="100000"/>
              </a:lnSpc>
              <a:spcBef>
                <a:spcPts val="0"/>
              </a:spcBef>
              <a:spcAft>
                <a:spcPts val="0"/>
              </a:spcAft>
              <a:buSzPts val="1400"/>
              <a:buNone/>
              <a:defRPr/>
            </a:lvl6pPr>
            <a:lvl7pPr lvl="6" algn="just">
              <a:lnSpc>
                <a:spcPct val="100000"/>
              </a:lnSpc>
              <a:spcBef>
                <a:spcPts val="0"/>
              </a:spcBef>
              <a:spcAft>
                <a:spcPts val="0"/>
              </a:spcAft>
              <a:buSzPts val="1400"/>
              <a:buNone/>
              <a:defRPr/>
            </a:lvl7pPr>
            <a:lvl8pPr lvl="7" algn="just">
              <a:lnSpc>
                <a:spcPct val="100000"/>
              </a:lnSpc>
              <a:spcBef>
                <a:spcPts val="0"/>
              </a:spcBef>
              <a:spcAft>
                <a:spcPts val="0"/>
              </a:spcAft>
              <a:buSzPts val="1400"/>
              <a:buNone/>
              <a:defRPr/>
            </a:lvl8pPr>
            <a:lvl9pPr lvl="8" algn="just">
              <a:lnSpc>
                <a:spcPct val="100000"/>
              </a:lnSpc>
              <a:spcBef>
                <a:spcPts val="0"/>
              </a:spcBef>
              <a:spcAft>
                <a:spcPts val="0"/>
              </a:spcAft>
              <a:buSzPts val="1400"/>
              <a:buNone/>
              <a:defRPr/>
            </a:lvl9pPr>
          </a:lstStyle>
          <a:p/>
        </p:txBody>
      </p:sp>
      <p:sp>
        <p:nvSpPr>
          <p:cNvPr id="128" name="Google Shape;128;p30"/>
          <p:cNvSpPr txBox="1"/>
          <p:nvPr>
            <p:ph idx="12" type="sldNum"/>
          </p:nvPr>
        </p:nvSpPr>
        <p:spPr>
          <a:xfrm>
            <a:off x="8055809" y="1499135"/>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graphicFrame>
        <p:nvGraphicFramePr>
          <p:cNvPr id="130" name="Google Shape;130;p31"/>
          <p:cNvGraphicFramePr/>
          <p:nvPr/>
        </p:nvGraphicFramePr>
        <p:xfrm>
          <a:off x="274350" y="274325"/>
          <a:ext cx="3000000" cy="3000000"/>
        </p:xfrm>
        <a:graphic>
          <a:graphicData uri="http://schemas.openxmlformats.org/drawingml/2006/table">
            <a:tbl>
              <a:tblPr>
                <a:noFill/>
                <a:tableStyleId>{26AEB292-0F6B-4DAB-98A9-E9A320ED4518}</a:tableStyleId>
              </a:tblPr>
              <a:tblGrid>
                <a:gridCol w="2865100"/>
                <a:gridCol w="2865100"/>
                <a:gridCol w="2865100"/>
              </a:tblGrid>
              <a:tr h="677600">
                <a:tc gridSpan="3"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r>
              <a:tr h="366950">
                <a:tc gridSpan="3" vMerge="1"/>
                <a:tc hMerge="1" vMerge="1"/>
                <a:tc hMerge="1" vMerge="1"/>
              </a:tr>
              <a:tr h="3554875">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131" name="Google Shape;131;p31"/>
          <p:cNvSpPr txBox="1"/>
          <p:nvPr>
            <p:ph idx="1" type="body"/>
          </p:nvPr>
        </p:nvSpPr>
        <p:spPr>
          <a:xfrm>
            <a:off x="720000" y="1475675"/>
            <a:ext cx="7689600" cy="3119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2B3E55"/>
              </a:buClr>
              <a:buSzPts val="1200"/>
              <a:buFont typeface="Merriweather"/>
              <a:buChar char="●"/>
              <a:defRPr sz="1200"/>
            </a:lvl1pPr>
            <a:lvl2pPr indent="-304800" lvl="1" marL="914400" algn="l">
              <a:lnSpc>
                <a:spcPct val="100000"/>
              </a:lnSpc>
              <a:spcBef>
                <a:spcPts val="1600"/>
              </a:spcBef>
              <a:spcAft>
                <a:spcPts val="0"/>
              </a:spcAft>
              <a:buClr>
                <a:srgbClr val="2B3E55"/>
              </a:buClr>
              <a:buSzPts val="1200"/>
              <a:buFont typeface="Merriweather"/>
              <a:buChar char="○"/>
              <a:defRPr sz="1200"/>
            </a:lvl2pPr>
            <a:lvl3pPr indent="-304800" lvl="2" marL="1371600" algn="l">
              <a:lnSpc>
                <a:spcPct val="115000"/>
              </a:lnSpc>
              <a:spcBef>
                <a:spcPts val="1600"/>
              </a:spcBef>
              <a:spcAft>
                <a:spcPts val="0"/>
              </a:spcAft>
              <a:buClr>
                <a:srgbClr val="2B3E55"/>
              </a:buClr>
              <a:buSzPts val="1200"/>
              <a:buFont typeface="Montserrat"/>
              <a:buChar char="■"/>
              <a:defRPr sz="1200"/>
            </a:lvl3pPr>
            <a:lvl4pPr indent="-304800" lvl="3" marL="1828800" algn="l">
              <a:lnSpc>
                <a:spcPct val="115000"/>
              </a:lnSpc>
              <a:spcBef>
                <a:spcPts val="1600"/>
              </a:spcBef>
              <a:spcAft>
                <a:spcPts val="0"/>
              </a:spcAft>
              <a:buClr>
                <a:srgbClr val="2B3E55"/>
              </a:buClr>
              <a:buSzPts val="1200"/>
              <a:buFont typeface="Montserrat"/>
              <a:buChar char="●"/>
              <a:defRPr sz="1200"/>
            </a:lvl4pPr>
            <a:lvl5pPr indent="-304800" lvl="4" marL="2286000" algn="l">
              <a:lnSpc>
                <a:spcPct val="115000"/>
              </a:lnSpc>
              <a:spcBef>
                <a:spcPts val="1600"/>
              </a:spcBef>
              <a:spcAft>
                <a:spcPts val="0"/>
              </a:spcAft>
              <a:buClr>
                <a:srgbClr val="2B3E55"/>
              </a:buClr>
              <a:buSzPts val="1200"/>
              <a:buFont typeface="Montserrat"/>
              <a:buChar char="○"/>
              <a:defRPr sz="1200"/>
            </a:lvl5pPr>
            <a:lvl6pPr indent="-304800" lvl="5" marL="2743200" algn="l">
              <a:lnSpc>
                <a:spcPct val="115000"/>
              </a:lnSpc>
              <a:spcBef>
                <a:spcPts val="1600"/>
              </a:spcBef>
              <a:spcAft>
                <a:spcPts val="0"/>
              </a:spcAft>
              <a:buClr>
                <a:srgbClr val="2B3E55"/>
              </a:buClr>
              <a:buSzPts val="1200"/>
              <a:buFont typeface="Montserrat"/>
              <a:buChar char="■"/>
              <a:defRPr sz="1200"/>
            </a:lvl6pPr>
            <a:lvl7pPr indent="-304800" lvl="6" marL="3200400" algn="l">
              <a:lnSpc>
                <a:spcPct val="115000"/>
              </a:lnSpc>
              <a:spcBef>
                <a:spcPts val="1600"/>
              </a:spcBef>
              <a:spcAft>
                <a:spcPts val="0"/>
              </a:spcAft>
              <a:buClr>
                <a:srgbClr val="2B3E55"/>
              </a:buClr>
              <a:buSzPts val="1200"/>
              <a:buFont typeface="Montserrat"/>
              <a:buChar char="●"/>
              <a:defRPr sz="1200"/>
            </a:lvl7pPr>
            <a:lvl8pPr indent="-304800" lvl="7" marL="3657600" algn="l">
              <a:lnSpc>
                <a:spcPct val="115000"/>
              </a:lnSpc>
              <a:spcBef>
                <a:spcPts val="1600"/>
              </a:spcBef>
              <a:spcAft>
                <a:spcPts val="0"/>
              </a:spcAft>
              <a:buClr>
                <a:srgbClr val="2B3E55"/>
              </a:buClr>
              <a:buSzPts val="1200"/>
              <a:buFont typeface="Montserrat"/>
              <a:buChar char="○"/>
              <a:defRPr sz="1200"/>
            </a:lvl8pPr>
            <a:lvl9pPr indent="-304800" lvl="8" marL="4114800" algn="l">
              <a:lnSpc>
                <a:spcPct val="115000"/>
              </a:lnSpc>
              <a:spcBef>
                <a:spcPts val="1600"/>
              </a:spcBef>
              <a:spcAft>
                <a:spcPts val="1600"/>
              </a:spcAft>
              <a:buClr>
                <a:srgbClr val="2B3E55"/>
              </a:buClr>
              <a:buSzPts val="1200"/>
              <a:buFont typeface="Montserrat"/>
              <a:buChar char="■"/>
              <a:defRPr sz="1200"/>
            </a:lvl9pPr>
          </a:lstStyle>
          <a:p/>
        </p:txBody>
      </p:sp>
      <p:sp>
        <p:nvSpPr>
          <p:cNvPr id="132" name="Google Shape;132;p31"/>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3" name="Shape 133"/>
        <p:cNvGrpSpPr/>
        <p:nvPr/>
      </p:nvGrpSpPr>
      <p:grpSpPr>
        <a:xfrm>
          <a:off x="0" y="0"/>
          <a:ext cx="0" cy="0"/>
          <a:chOff x="0" y="0"/>
          <a:chExt cx="0" cy="0"/>
        </a:xfrm>
      </p:grpSpPr>
      <p:graphicFrame>
        <p:nvGraphicFramePr>
          <p:cNvPr id="134" name="Google Shape;134;p32"/>
          <p:cNvGraphicFramePr/>
          <p:nvPr/>
        </p:nvGraphicFramePr>
        <p:xfrm>
          <a:off x="274325" y="274325"/>
          <a:ext cx="3000000" cy="3000000"/>
        </p:xfrm>
        <a:graphic>
          <a:graphicData uri="http://schemas.openxmlformats.org/drawingml/2006/table">
            <a:tbl>
              <a:tblPr>
                <a:noFill/>
                <a:tableStyleId>{26AEB292-0F6B-4DAB-98A9-E9A320ED4518}</a:tableStyleId>
              </a:tblPr>
              <a:tblGrid>
                <a:gridCol w="1433600"/>
                <a:gridCol w="1433600"/>
                <a:gridCol w="1433600"/>
                <a:gridCol w="1433600"/>
                <a:gridCol w="1433600"/>
                <a:gridCol w="1433600"/>
              </a:tblGrid>
              <a:tr h="576025">
                <a:tc gridSpan="6"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rowSpan="2" hMerge="1"/>
              </a:tr>
              <a:tr h="466175">
                <a:tc gridSpan="6" vMerge="1"/>
                <a:tc hMerge="1" vMerge="1"/>
                <a:tc hMerge="1" vMerge="1"/>
                <a:tc hMerge="1" vMerge="1"/>
                <a:tc hMerge="1" vMerge="1"/>
                <a:tc hMerge="1" vMerge="1"/>
              </a:tr>
              <a:tr h="576025">
                <a:tc gridSpan="3"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c gridSpan="3"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r>
              <a:tr h="576025">
                <a:tc gridSpan="3" vMerge="1"/>
                <a:tc hMerge="1" vMerge="1"/>
                <a:tc hMerge="1" vMerge="1"/>
                <a:tc gridSpan="3" vMerge="1"/>
                <a:tc hMerge="1" vMerge="1"/>
                <a:tc hMerge="1" vMerge="1"/>
              </a:tr>
              <a:tr h="576025">
                <a:tc gridSpan="3" vMerge="1"/>
                <a:tc hMerge="1" vMerge="1"/>
                <a:tc hMerge="1" vMerge="1"/>
                <a:tc gridSpan="3" vMerge="1"/>
                <a:tc hMerge="1" vMerge="1"/>
                <a:tc hMerge="1" vMerge="1"/>
              </a:tr>
              <a:tr h="576025">
                <a:tc gridSpan="3" vMerge="1"/>
                <a:tc hMerge="1" vMerge="1"/>
                <a:tc hMerge="1" vMerge="1"/>
                <a:tc gridSpan="3" vMerge="1"/>
                <a:tc hMerge="1" vMerge="1"/>
                <a:tc hMerge="1" vMerge="1"/>
              </a:tr>
              <a:tr h="576025">
                <a:tc gridSpan="3"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gridSpan="3"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r>
              <a:tr h="677150">
                <a:tc gridSpan="3" vMerge="1"/>
                <a:tc hMerge="1" vMerge="1"/>
                <a:tc hMerge="1" vMerge="1"/>
                <a:tc gridSpan="3" vMerge="1"/>
                <a:tc hMerge="1" vMerge="1"/>
                <a:tc hMerge="1" vMerge="1"/>
              </a:tr>
            </a:tbl>
          </a:graphicData>
        </a:graphic>
      </p:graphicFrame>
      <p:sp>
        <p:nvSpPr>
          <p:cNvPr id="135" name="Google Shape;135;p32"/>
          <p:cNvSpPr txBox="1"/>
          <p:nvPr>
            <p:ph idx="1" type="body"/>
          </p:nvPr>
        </p:nvSpPr>
        <p:spPr>
          <a:xfrm>
            <a:off x="4953050" y="1666850"/>
            <a:ext cx="3297600" cy="16575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Clr>
                <a:srgbClr val="2B3E55"/>
              </a:buClr>
              <a:buSzPts val="1600"/>
              <a:buFont typeface="Montserrat"/>
              <a:buChar char="●"/>
              <a:defRPr sz="1600"/>
            </a:lvl1pPr>
            <a:lvl2pPr indent="-330200" lvl="1" marL="914400" algn="l">
              <a:lnSpc>
                <a:spcPct val="100000"/>
              </a:lnSpc>
              <a:spcBef>
                <a:spcPts val="1600"/>
              </a:spcBef>
              <a:spcAft>
                <a:spcPts val="0"/>
              </a:spcAft>
              <a:buClr>
                <a:srgbClr val="2B3E55"/>
              </a:buClr>
              <a:buSzPts val="1600"/>
              <a:buFont typeface="Montserrat"/>
              <a:buChar char="○"/>
              <a:defRPr sz="1200"/>
            </a:lvl2pPr>
            <a:lvl3pPr indent="-330200" lvl="2" marL="1371600" algn="l">
              <a:lnSpc>
                <a:spcPct val="115000"/>
              </a:lnSpc>
              <a:spcBef>
                <a:spcPts val="1600"/>
              </a:spcBef>
              <a:spcAft>
                <a:spcPts val="0"/>
              </a:spcAft>
              <a:buClr>
                <a:srgbClr val="2B3E55"/>
              </a:buClr>
              <a:buSzPts val="1600"/>
              <a:buFont typeface="Montserrat"/>
              <a:buChar char="■"/>
              <a:defRPr/>
            </a:lvl3pPr>
            <a:lvl4pPr indent="-330200" lvl="3" marL="1828800" algn="l">
              <a:lnSpc>
                <a:spcPct val="115000"/>
              </a:lnSpc>
              <a:spcBef>
                <a:spcPts val="1600"/>
              </a:spcBef>
              <a:spcAft>
                <a:spcPts val="0"/>
              </a:spcAft>
              <a:buClr>
                <a:srgbClr val="2B3E55"/>
              </a:buClr>
              <a:buSzPts val="1600"/>
              <a:buFont typeface="Montserrat"/>
              <a:buChar char="●"/>
              <a:defRPr/>
            </a:lvl4pPr>
            <a:lvl5pPr indent="-330200" lvl="4" marL="2286000" algn="l">
              <a:lnSpc>
                <a:spcPct val="115000"/>
              </a:lnSpc>
              <a:spcBef>
                <a:spcPts val="1600"/>
              </a:spcBef>
              <a:spcAft>
                <a:spcPts val="0"/>
              </a:spcAft>
              <a:buClr>
                <a:srgbClr val="2B3E55"/>
              </a:buClr>
              <a:buSzPts val="1600"/>
              <a:buFont typeface="Montserrat"/>
              <a:buChar char="○"/>
              <a:defRPr/>
            </a:lvl5pPr>
            <a:lvl6pPr indent="-330200" lvl="5" marL="2743200" algn="l">
              <a:lnSpc>
                <a:spcPct val="115000"/>
              </a:lnSpc>
              <a:spcBef>
                <a:spcPts val="1600"/>
              </a:spcBef>
              <a:spcAft>
                <a:spcPts val="0"/>
              </a:spcAft>
              <a:buClr>
                <a:srgbClr val="2B3E55"/>
              </a:buClr>
              <a:buSzPts val="1600"/>
              <a:buFont typeface="Montserrat"/>
              <a:buChar char="■"/>
              <a:defRPr/>
            </a:lvl6pPr>
            <a:lvl7pPr indent="-330200" lvl="6" marL="3200400" algn="l">
              <a:lnSpc>
                <a:spcPct val="115000"/>
              </a:lnSpc>
              <a:spcBef>
                <a:spcPts val="1600"/>
              </a:spcBef>
              <a:spcAft>
                <a:spcPts val="0"/>
              </a:spcAft>
              <a:buClr>
                <a:srgbClr val="2B3E55"/>
              </a:buClr>
              <a:buSzPts val="1600"/>
              <a:buFont typeface="Montserrat"/>
              <a:buChar char="●"/>
              <a:defRPr/>
            </a:lvl7pPr>
            <a:lvl8pPr indent="-330200" lvl="7" marL="3657600" algn="l">
              <a:lnSpc>
                <a:spcPct val="115000"/>
              </a:lnSpc>
              <a:spcBef>
                <a:spcPts val="1600"/>
              </a:spcBef>
              <a:spcAft>
                <a:spcPts val="0"/>
              </a:spcAft>
              <a:buClr>
                <a:srgbClr val="2B3E55"/>
              </a:buClr>
              <a:buSzPts val="1600"/>
              <a:buFont typeface="Montserrat"/>
              <a:buChar char="○"/>
              <a:defRPr/>
            </a:lvl8pPr>
            <a:lvl9pPr indent="-330200" lvl="8" marL="4114800" algn="l">
              <a:lnSpc>
                <a:spcPct val="115000"/>
              </a:lnSpc>
              <a:spcBef>
                <a:spcPts val="1600"/>
              </a:spcBef>
              <a:spcAft>
                <a:spcPts val="1600"/>
              </a:spcAft>
              <a:buClr>
                <a:srgbClr val="2B3E55"/>
              </a:buClr>
              <a:buSzPts val="1600"/>
              <a:buFont typeface="Montserrat"/>
              <a:buChar char="■"/>
              <a:defRPr/>
            </a:lvl9pPr>
          </a:lstStyle>
          <a:p/>
        </p:txBody>
      </p:sp>
      <p:sp>
        <p:nvSpPr>
          <p:cNvPr id="136" name="Google Shape;136;p32"/>
          <p:cNvSpPr txBox="1"/>
          <p:nvPr>
            <p:ph type="ctrTitle"/>
          </p:nvPr>
        </p:nvSpPr>
        <p:spPr>
          <a:xfrm>
            <a:off x="1600200" y="637032"/>
            <a:ext cx="5933400" cy="4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erriweather"/>
              <a:buNone/>
              <a:defRPr b="1"/>
            </a:lvl1pPr>
            <a:lvl2pPr lvl="1"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2pPr>
            <a:lvl3pPr lvl="2"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3pPr>
            <a:lvl4pPr lvl="3"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4pPr>
            <a:lvl5pPr lvl="4"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5pPr>
            <a:lvl6pPr lvl="5"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6pPr>
            <a:lvl7pPr lvl="6"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7pPr>
            <a:lvl8pPr lvl="7"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8pPr>
            <a:lvl9pPr lvl="8" algn="l">
              <a:lnSpc>
                <a:spcPct val="100000"/>
              </a:lnSpc>
              <a:spcBef>
                <a:spcPts val="0"/>
              </a:spcBef>
              <a:spcAft>
                <a:spcPts val="0"/>
              </a:spcAft>
              <a:buSzPts val="5200"/>
              <a:buFont typeface="Merriweather"/>
              <a:buNone/>
              <a:defRPr b="1" sz="5200">
                <a:latin typeface="Merriweather"/>
                <a:ea typeface="Merriweather"/>
                <a:cs typeface="Merriweather"/>
                <a:sym typeface="Merriweather"/>
              </a:defRPr>
            </a:lvl9pPr>
          </a:lstStyle>
          <a:p/>
        </p:txBody>
      </p:sp>
      <p:grpSp>
        <p:nvGrpSpPr>
          <p:cNvPr id="137" name="Google Shape;137;p32"/>
          <p:cNvGrpSpPr/>
          <p:nvPr/>
        </p:nvGrpSpPr>
        <p:grpSpPr>
          <a:xfrm>
            <a:off x="539387" y="1743047"/>
            <a:ext cx="3768484" cy="1450280"/>
            <a:chOff x="6290150" y="2924775"/>
            <a:chExt cx="2300100" cy="1450280"/>
          </a:xfrm>
        </p:grpSpPr>
        <p:cxnSp>
          <p:nvCxnSpPr>
            <p:cNvPr id="138" name="Google Shape;138;p32"/>
            <p:cNvCxnSpPr/>
            <p:nvPr/>
          </p:nvCxnSpPr>
          <p:spPr>
            <a:xfrm>
              <a:off x="6290150" y="2924775"/>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39" name="Google Shape;139;p32"/>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40" name="Google Shape;140;p32"/>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41" name="Google Shape;141;p3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42" name="Google Shape;142;p3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43" name="Google Shape;143;p32"/>
            <p:cNvCxnSpPr/>
            <p:nvPr/>
          </p:nvCxnSpPr>
          <p:spPr>
            <a:xfrm>
              <a:off x="6290150" y="3960689"/>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44" name="Google Shape;144;p32"/>
            <p:cNvCxnSpPr/>
            <p:nvPr/>
          </p:nvCxnSpPr>
          <p:spPr>
            <a:xfrm>
              <a:off x="6290150" y="4167872"/>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45" name="Google Shape;145;p32"/>
            <p:cNvCxnSpPr/>
            <p:nvPr/>
          </p:nvCxnSpPr>
          <p:spPr>
            <a:xfrm>
              <a:off x="6290150" y="4375055"/>
              <a:ext cx="2300100" cy="0"/>
            </a:xfrm>
            <a:prstGeom prst="straightConnector1">
              <a:avLst/>
            </a:prstGeom>
            <a:noFill/>
            <a:ln cap="flat" cmpd="sng" w="76200">
              <a:solidFill>
                <a:schemeClr val="accent1"/>
              </a:solidFill>
              <a:prstDash val="solid"/>
              <a:round/>
              <a:headEnd len="sm" w="sm" type="none"/>
              <a:tailEnd len="sm" w="sm" type="none"/>
            </a:ln>
          </p:spPr>
        </p:cxnSp>
      </p:grpSp>
      <p:grpSp>
        <p:nvGrpSpPr>
          <p:cNvPr id="146" name="Google Shape;146;p32"/>
          <p:cNvGrpSpPr/>
          <p:nvPr/>
        </p:nvGrpSpPr>
        <p:grpSpPr>
          <a:xfrm>
            <a:off x="4847209" y="3993592"/>
            <a:ext cx="3509263" cy="621548"/>
            <a:chOff x="6290150" y="3131958"/>
            <a:chExt cx="2300100" cy="621548"/>
          </a:xfrm>
        </p:grpSpPr>
        <p:cxnSp>
          <p:nvCxnSpPr>
            <p:cNvPr id="147" name="Google Shape;147;p32"/>
            <p:cNvCxnSpPr/>
            <p:nvPr/>
          </p:nvCxnSpPr>
          <p:spPr>
            <a:xfrm>
              <a:off x="6290150" y="3131958"/>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48" name="Google Shape;148;p32"/>
            <p:cNvCxnSpPr/>
            <p:nvPr/>
          </p:nvCxnSpPr>
          <p:spPr>
            <a:xfrm>
              <a:off x="6290150" y="3339141"/>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49" name="Google Shape;149;p32"/>
            <p:cNvCxnSpPr/>
            <p:nvPr/>
          </p:nvCxnSpPr>
          <p:spPr>
            <a:xfrm>
              <a:off x="6290150" y="3546323"/>
              <a:ext cx="2300100" cy="0"/>
            </a:xfrm>
            <a:prstGeom prst="straightConnector1">
              <a:avLst/>
            </a:prstGeom>
            <a:noFill/>
            <a:ln cap="flat" cmpd="sng" w="76200">
              <a:solidFill>
                <a:schemeClr val="accent1"/>
              </a:solidFill>
              <a:prstDash val="solid"/>
              <a:round/>
              <a:headEnd len="sm" w="sm" type="none"/>
              <a:tailEnd len="sm" w="sm" type="none"/>
            </a:ln>
          </p:spPr>
        </p:cxnSp>
        <p:cxnSp>
          <p:nvCxnSpPr>
            <p:cNvPr id="150" name="Google Shape;150;p32"/>
            <p:cNvCxnSpPr/>
            <p:nvPr/>
          </p:nvCxnSpPr>
          <p:spPr>
            <a:xfrm>
              <a:off x="6290150" y="3753506"/>
              <a:ext cx="2300100" cy="0"/>
            </a:xfrm>
            <a:prstGeom prst="straightConnector1">
              <a:avLst/>
            </a:prstGeom>
            <a:noFill/>
            <a:ln cap="flat" cmpd="sng" w="76200">
              <a:solidFill>
                <a:schemeClr val="accent1"/>
              </a:solidFill>
              <a:prstDash val="solid"/>
              <a:round/>
              <a:headEnd len="sm" w="sm" type="none"/>
              <a:tailEnd len="sm" w="sm"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720000" y="445025"/>
            <a:ext cx="7689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Rubik"/>
              <a:buNone/>
              <a:defRPr b="1" i="0" sz="2800" u="none" cap="none" strike="noStrike">
                <a:solidFill>
                  <a:schemeClr val="accent1"/>
                </a:solidFill>
                <a:latin typeface="Rubik"/>
                <a:ea typeface="Rubik"/>
                <a:cs typeface="Rubik"/>
                <a:sym typeface="Rubik"/>
              </a:defRPr>
            </a:lvl1pPr>
            <a:lvl2pPr lvl="1" marR="0" rtl="0" algn="l">
              <a:lnSpc>
                <a:spcPct val="100000"/>
              </a:lnSpc>
              <a:spcBef>
                <a:spcPts val="0"/>
              </a:spcBef>
              <a:spcAft>
                <a:spcPts val="0"/>
              </a:spcAft>
              <a:buClr>
                <a:schemeClr val="accent1"/>
              </a:buClr>
              <a:buSzPts val="2800"/>
              <a:buFont typeface="Rubik"/>
              <a:buNone/>
              <a:defRPr b="1" i="0" sz="2800" u="none" cap="none" strike="noStrike">
                <a:solidFill>
                  <a:schemeClr val="accent1"/>
                </a:solidFill>
                <a:latin typeface="Rubik"/>
                <a:ea typeface="Rubik"/>
                <a:cs typeface="Rubik"/>
                <a:sym typeface="Rubik"/>
              </a:defRPr>
            </a:lvl2pPr>
            <a:lvl3pPr lvl="2" marR="0" rtl="0" algn="l">
              <a:lnSpc>
                <a:spcPct val="100000"/>
              </a:lnSpc>
              <a:spcBef>
                <a:spcPts val="0"/>
              </a:spcBef>
              <a:spcAft>
                <a:spcPts val="0"/>
              </a:spcAft>
              <a:buClr>
                <a:schemeClr val="accent1"/>
              </a:buClr>
              <a:buSzPts val="2800"/>
              <a:buFont typeface="Rubik"/>
              <a:buNone/>
              <a:defRPr b="1" i="0" sz="2800" u="none" cap="none" strike="noStrike">
                <a:solidFill>
                  <a:schemeClr val="accent1"/>
                </a:solidFill>
                <a:latin typeface="Rubik"/>
                <a:ea typeface="Rubik"/>
                <a:cs typeface="Rubik"/>
                <a:sym typeface="Rubik"/>
              </a:defRPr>
            </a:lvl3pPr>
            <a:lvl4pPr lvl="3" marR="0" rtl="0" algn="l">
              <a:lnSpc>
                <a:spcPct val="100000"/>
              </a:lnSpc>
              <a:spcBef>
                <a:spcPts val="0"/>
              </a:spcBef>
              <a:spcAft>
                <a:spcPts val="0"/>
              </a:spcAft>
              <a:buClr>
                <a:schemeClr val="accent1"/>
              </a:buClr>
              <a:buSzPts val="2800"/>
              <a:buFont typeface="Rubik"/>
              <a:buNone/>
              <a:defRPr b="1" i="0" sz="2800" u="none" cap="none" strike="noStrike">
                <a:solidFill>
                  <a:schemeClr val="accent1"/>
                </a:solidFill>
                <a:latin typeface="Rubik"/>
                <a:ea typeface="Rubik"/>
                <a:cs typeface="Rubik"/>
                <a:sym typeface="Rubik"/>
              </a:defRPr>
            </a:lvl4pPr>
            <a:lvl5pPr lvl="4" marR="0" rtl="0" algn="l">
              <a:lnSpc>
                <a:spcPct val="100000"/>
              </a:lnSpc>
              <a:spcBef>
                <a:spcPts val="0"/>
              </a:spcBef>
              <a:spcAft>
                <a:spcPts val="0"/>
              </a:spcAft>
              <a:buClr>
                <a:schemeClr val="accent1"/>
              </a:buClr>
              <a:buSzPts val="2800"/>
              <a:buFont typeface="Rubik"/>
              <a:buNone/>
              <a:defRPr b="1" i="0" sz="2800" u="none" cap="none" strike="noStrike">
                <a:solidFill>
                  <a:schemeClr val="accent1"/>
                </a:solidFill>
                <a:latin typeface="Rubik"/>
                <a:ea typeface="Rubik"/>
                <a:cs typeface="Rubik"/>
                <a:sym typeface="Rubik"/>
              </a:defRPr>
            </a:lvl5pPr>
            <a:lvl6pPr lvl="5" marR="0" rtl="0" algn="l">
              <a:lnSpc>
                <a:spcPct val="100000"/>
              </a:lnSpc>
              <a:spcBef>
                <a:spcPts val="0"/>
              </a:spcBef>
              <a:spcAft>
                <a:spcPts val="0"/>
              </a:spcAft>
              <a:buClr>
                <a:schemeClr val="accent1"/>
              </a:buClr>
              <a:buSzPts val="2800"/>
              <a:buFont typeface="Rubik"/>
              <a:buNone/>
              <a:defRPr b="1" i="0" sz="2800" u="none" cap="none" strike="noStrike">
                <a:solidFill>
                  <a:schemeClr val="accent1"/>
                </a:solidFill>
                <a:latin typeface="Rubik"/>
                <a:ea typeface="Rubik"/>
                <a:cs typeface="Rubik"/>
                <a:sym typeface="Rubik"/>
              </a:defRPr>
            </a:lvl6pPr>
            <a:lvl7pPr lvl="6" marR="0" rtl="0" algn="l">
              <a:lnSpc>
                <a:spcPct val="100000"/>
              </a:lnSpc>
              <a:spcBef>
                <a:spcPts val="0"/>
              </a:spcBef>
              <a:spcAft>
                <a:spcPts val="0"/>
              </a:spcAft>
              <a:buClr>
                <a:schemeClr val="accent1"/>
              </a:buClr>
              <a:buSzPts val="2800"/>
              <a:buFont typeface="Rubik"/>
              <a:buNone/>
              <a:defRPr b="1" i="0" sz="2800" u="none" cap="none" strike="noStrike">
                <a:solidFill>
                  <a:schemeClr val="accent1"/>
                </a:solidFill>
                <a:latin typeface="Rubik"/>
                <a:ea typeface="Rubik"/>
                <a:cs typeface="Rubik"/>
                <a:sym typeface="Rubik"/>
              </a:defRPr>
            </a:lvl7pPr>
            <a:lvl8pPr lvl="7" marR="0" rtl="0" algn="l">
              <a:lnSpc>
                <a:spcPct val="100000"/>
              </a:lnSpc>
              <a:spcBef>
                <a:spcPts val="0"/>
              </a:spcBef>
              <a:spcAft>
                <a:spcPts val="0"/>
              </a:spcAft>
              <a:buClr>
                <a:schemeClr val="accent1"/>
              </a:buClr>
              <a:buSzPts val="2800"/>
              <a:buFont typeface="Rubik"/>
              <a:buNone/>
              <a:defRPr b="1" i="0" sz="2800" u="none" cap="none" strike="noStrike">
                <a:solidFill>
                  <a:schemeClr val="accent1"/>
                </a:solidFill>
                <a:latin typeface="Rubik"/>
                <a:ea typeface="Rubik"/>
                <a:cs typeface="Rubik"/>
                <a:sym typeface="Rubik"/>
              </a:defRPr>
            </a:lvl8pPr>
            <a:lvl9pPr lvl="8" marR="0" rtl="0" algn="l">
              <a:lnSpc>
                <a:spcPct val="100000"/>
              </a:lnSpc>
              <a:spcBef>
                <a:spcPts val="0"/>
              </a:spcBef>
              <a:spcAft>
                <a:spcPts val="0"/>
              </a:spcAft>
              <a:buClr>
                <a:schemeClr val="accent1"/>
              </a:buClr>
              <a:buSzPts val="2800"/>
              <a:buFont typeface="Rubik"/>
              <a:buNone/>
              <a:defRPr b="1" i="0" sz="2800" u="none" cap="none" strike="noStrike">
                <a:solidFill>
                  <a:schemeClr val="accent1"/>
                </a:solidFill>
                <a:latin typeface="Rubik"/>
                <a:ea typeface="Rubik"/>
                <a:cs typeface="Rubik"/>
                <a:sym typeface="Rubik"/>
              </a:defRPr>
            </a:lvl9pPr>
          </a:lstStyle>
          <a:p/>
        </p:txBody>
      </p:sp>
      <p:sp>
        <p:nvSpPr>
          <p:cNvPr id="7" name="Google Shape;7;p15"/>
          <p:cNvSpPr txBox="1"/>
          <p:nvPr>
            <p:ph idx="1" type="body"/>
          </p:nvPr>
        </p:nvSpPr>
        <p:spPr>
          <a:xfrm>
            <a:off x="720000" y="1152475"/>
            <a:ext cx="7689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1pPr>
            <a:lvl2pPr indent="-317500" lvl="1" marL="9144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2pPr>
            <a:lvl3pPr indent="-317500" lvl="2" marL="13716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3pPr>
            <a:lvl4pPr indent="-317500" lvl="3" marL="18288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4pPr>
            <a:lvl5pPr indent="-317500" lvl="4" marL="22860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5pPr>
            <a:lvl6pPr indent="-317500" lvl="5" marL="27432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6pPr>
            <a:lvl7pPr indent="-317500" lvl="6" marL="32004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7pPr>
            <a:lvl8pPr indent="-317500" lvl="7" marL="36576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8pPr>
            <a:lvl9pPr indent="-317500" lvl="8" marL="4114800" marR="0" rtl="0" algn="l">
              <a:lnSpc>
                <a:spcPct val="115000"/>
              </a:lnSpc>
              <a:spcBef>
                <a:spcPts val="1600"/>
              </a:spcBef>
              <a:spcAft>
                <a:spcPts val="1600"/>
              </a:spcAft>
              <a:buClr>
                <a:schemeClr val="dk1"/>
              </a:buClr>
              <a:buSzPts val="1400"/>
              <a:buFont typeface="Lato"/>
              <a:buChar char="■"/>
              <a:defRPr b="0" i="0" sz="1400" u="none" cap="none" strike="noStrike">
                <a:solidFill>
                  <a:schemeClr val="dk1"/>
                </a:solidFill>
                <a:latin typeface="Lato"/>
                <a:ea typeface="Lato"/>
                <a:cs typeface="Lato"/>
                <a:sym typeface="Lato"/>
              </a:defRPr>
            </a:lvl9pPr>
          </a:lstStyle>
          <a:p/>
        </p:txBody>
      </p:sp>
      <p:sp>
        <p:nvSpPr>
          <p:cNvPr id="8" name="Google Shape;8;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mc:AlternateContent>
    <mc:Choice Requires="p14">
      <p:transition spd="slow" p14:dur="15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620b0577c1_1_5"/>
          <p:cNvSpPr/>
          <p:nvPr/>
        </p:nvSpPr>
        <p:spPr>
          <a:xfrm>
            <a:off x="476325" y="2133925"/>
            <a:ext cx="82392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2620b0577c1_1_5"/>
          <p:cNvSpPr txBox="1"/>
          <p:nvPr>
            <p:ph type="ctrTitle"/>
          </p:nvPr>
        </p:nvSpPr>
        <p:spPr>
          <a:xfrm>
            <a:off x="625350" y="546850"/>
            <a:ext cx="6783900" cy="126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900">
                <a:solidFill>
                  <a:schemeClr val="dk1"/>
                </a:solidFill>
              </a:rPr>
              <a:t>POTENSI DAN TANTANGAN</a:t>
            </a:r>
            <a:endParaRPr sz="3900">
              <a:solidFill>
                <a:schemeClr val="dk1"/>
              </a:solidFill>
            </a:endParaRPr>
          </a:p>
          <a:p>
            <a:pPr indent="0" lvl="0" marL="0" rtl="0" algn="ctr">
              <a:spcBef>
                <a:spcPts val="0"/>
              </a:spcBef>
              <a:spcAft>
                <a:spcPts val="0"/>
              </a:spcAft>
              <a:buNone/>
            </a:pPr>
            <a:r>
              <a:rPr lang="en-GB" sz="3900">
                <a:solidFill>
                  <a:srgbClr val="52DA83"/>
                </a:solidFill>
              </a:rPr>
              <a:t>HALAL TOURISM DI DUNIA</a:t>
            </a:r>
            <a:endParaRPr sz="3900">
              <a:solidFill>
                <a:srgbClr val="52DA83"/>
              </a:solidFill>
            </a:endParaRPr>
          </a:p>
        </p:txBody>
      </p:sp>
      <p:pic>
        <p:nvPicPr>
          <p:cNvPr id="618" name="Google Shape;618;g2620b0577c1_1_5"/>
          <p:cNvPicPr preferRelativeResize="0"/>
          <p:nvPr/>
        </p:nvPicPr>
        <p:blipFill rotWithShape="1">
          <a:blip r:embed="rId3">
            <a:alphaModFix/>
          </a:blip>
          <a:srcRect b="35340" l="0" r="0" t="-1569"/>
          <a:stretch/>
        </p:blipFill>
        <p:spPr>
          <a:xfrm>
            <a:off x="539550" y="2751600"/>
            <a:ext cx="5133522" cy="1912476"/>
          </a:xfrm>
          <a:prstGeom prst="rect">
            <a:avLst/>
          </a:prstGeom>
          <a:noFill/>
          <a:ln>
            <a:noFill/>
          </a:ln>
        </p:spPr>
      </p:pic>
      <p:grpSp>
        <p:nvGrpSpPr>
          <p:cNvPr id="619" name="Google Shape;619;g2620b0577c1_1_5"/>
          <p:cNvGrpSpPr/>
          <p:nvPr/>
        </p:nvGrpSpPr>
        <p:grpSpPr>
          <a:xfrm>
            <a:off x="8150232" y="725398"/>
            <a:ext cx="419307" cy="705180"/>
            <a:chOff x="-38109725" y="3955025"/>
            <a:chExt cx="188275" cy="316650"/>
          </a:xfrm>
        </p:grpSpPr>
        <p:sp>
          <p:nvSpPr>
            <p:cNvPr id="620" name="Google Shape;620;g2620b0577c1_1_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2620b0577c1_1_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2" name="Google Shape;622;g2620b0577c1_1_5"/>
          <p:cNvPicPr preferRelativeResize="0"/>
          <p:nvPr/>
        </p:nvPicPr>
        <p:blipFill rotWithShape="1">
          <a:blip r:embed="rId4">
            <a:alphaModFix/>
          </a:blip>
          <a:srcRect b="24346" l="0" r="0" t="9296"/>
          <a:stretch/>
        </p:blipFill>
        <p:spPr>
          <a:xfrm>
            <a:off x="539550" y="2770150"/>
            <a:ext cx="5133525" cy="1912475"/>
          </a:xfrm>
          <a:prstGeom prst="rect">
            <a:avLst/>
          </a:prstGeom>
          <a:noFill/>
          <a:ln>
            <a:noFill/>
          </a:ln>
        </p:spPr>
      </p:pic>
      <p:sp>
        <p:nvSpPr>
          <p:cNvPr id="623" name="Google Shape;623;g2620b0577c1_1_5"/>
          <p:cNvSpPr txBox="1"/>
          <p:nvPr>
            <p:ph idx="2" type="subTitle"/>
          </p:nvPr>
        </p:nvSpPr>
        <p:spPr>
          <a:xfrm>
            <a:off x="3057713" y="2151100"/>
            <a:ext cx="1062600" cy="281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AEI Kelompok 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2620b0577c1_1_75"/>
          <p:cNvSpPr/>
          <p:nvPr/>
        </p:nvSpPr>
        <p:spPr>
          <a:xfrm>
            <a:off x="6047625" y="3607925"/>
            <a:ext cx="2631600" cy="11043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4" name="Google Shape;724;g2620b0577c1_1_75"/>
          <p:cNvSpPr/>
          <p:nvPr/>
        </p:nvSpPr>
        <p:spPr>
          <a:xfrm>
            <a:off x="1483950" y="4174975"/>
            <a:ext cx="4466100" cy="6828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5" name="Google Shape;725;g2620b0577c1_1_75"/>
          <p:cNvSpPr/>
          <p:nvPr/>
        </p:nvSpPr>
        <p:spPr>
          <a:xfrm>
            <a:off x="867675" y="3536100"/>
            <a:ext cx="3081300" cy="5763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6" name="Google Shape;726;g2620b0577c1_1_75"/>
          <p:cNvSpPr/>
          <p:nvPr/>
        </p:nvSpPr>
        <p:spPr>
          <a:xfrm>
            <a:off x="617850" y="2897225"/>
            <a:ext cx="7911300" cy="5763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 </a:t>
            </a:r>
            <a:endParaRPr>
              <a:latin typeface="Lato"/>
              <a:ea typeface="Lato"/>
              <a:cs typeface="Lato"/>
              <a:sym typeface="Lato"/>
            </a:endParaRPr>
          </a:p>
        </p:txBody>
      </p:sp>
      <p:sp>
        <p:nvSpPr>
          <p:cNvPr id="727" name="Google Shape;727;g2620b0577c1_1_75"/>
          <p:cNvSpPr/>
          <p:nvPr/>
        </p:nvSpPr>
        <p:spPr>
          <a:xfrm>
            <a:off x="666150" y="2209747"/>
            <a:ext cx="7811700" cy="6249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8" name="Google Shape;728;g2620b0577c1_1_75"/>
          <p:cNvSpPr/>
          <p:nvPr/>
        </p:nvSpPr>
        <p:spPr>
          <a:xfrm>
            <a:off x="617850" y="1344975"/>
            <a:ext cx="7811700" cy="8022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9" name="Google Shape;729;g2620b0577c1_1_75"/>
          <p:cNvSpPr txBox="1"/>
          <p:nvPr/>
        </p:nvSpPr>
        <p:spPr>
          <a:xfrm>
            <a:off x="401325" y="1286350"/>
            <a:ext cx="8194500" cy="9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dk1"/>
                </a:solidFill>
                <a:latin typeface="Lato"/>
                <a:ea typeface="Lato"/>
                <a:cs typeface="Lato"/>
                <a:sym typeface="Lato"/>
              </a:rPr>
              <a:t>Makanan</a:t>
            </a:r>
            <a:endParaRPr b="1" sz="1300">
              <a:solidFill>
                <a:schemeClr val="dk1"/>
              </a:solidFill>
              <a:latin typeface="Lato"/>
              <a:ea typeface="Lato"/>
              <a:cs typeface="Lato"/>
              <a:sym typeface="Lato"/>
            </a:endParaRPr>
          </a:p>
          <a:p>
            <a:pPr indent="0" lvl="0" marL="0" rtl="0" algn="ctr">
              <a:spcBef>
                <a:spcPts val="0"/>
              </a:spcBef>
              <a:spcAft>
                <a:spcPts val="0"/>
              </a:spcAft>
              <a:buNone/>
            </a:pPr>
            <a:r>
              <a:rPr lang="en-GB" sz="1300">
                <a:solidFill>
                  <a:schemeClr val="dk1"/>
                </a:solidFill>
                <a:latin typeface="Lato"/>
                <a:ea typeface="Lato"/>
                <a:cs typeface="Lato"/>
                <a:sym typeface="Lato"/>
              </a:rPr>
              <a:t>Seluruh wilayah tersedia makanan dan minuman halal dengan berbagai jenis (Malaysia, Korea, Jepang hingga semua jenis makanan cepat saji). JAKIM secara ketat mengontrol produk makanan dan minuman melalui MS 1500: 2009. Restoran halal dapat diidentifikasi dengan jelas melalui tampilan logo halal</a:t>
            </a:r>
            <a:r>
              <a:rPr lang="en-GB">
                <a:solidFill>
                  <a:schemeClr val="dk1"/>
                </a:solidFill>
                <a:latin typeface="Lato"/>
                <a:ea typeface="Lato"/>
                <a:cs typeface="Lato"/>
                <a:sym typeface="Lato"/>
              </a:rPr>
              <a:t>.</a:t>
            </a:r>
            <a:endParaRPr>
              <a:solidFill>
                <a:schemeClr val="dk1"/>
              </a:solidFill>
              <a:latin typeface="Lato"/>
              <a:ea typeface="Lato"/>
              <a:cs typeface="Lato"/>
              <a:sym typeface="Lato"/>
            </a:endParaRPr>
          </a:p>
        </p:txBody>
      </p:sp>
      <p:sp>
        <p:nvSpPr>
          <p:cNvPr id="730" name="Google Shape;730;g2620b0577c1_1_75"/>
          <p:cNvSpPr txBox="1"/>
          <p:nvPr>
            <p:ph type="ctrTitle"/>
          </p:nvPr>
        </p:nvSpPr>
        <p:spPr>
          <a:xfrm>
            <a:off x="1943750" y="396100"/>
            <a:ext cx="5187000" cy="80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000"/>
              <a:t>KEBERHASILAN PENGEMBANGAN HALAL TOURISM</a:t>
            </a:r>
            <a:endParaRPr sz="2300"/>
          </a:p>
        </p:txBody>
      </p:sp>
      <p:sp>
        <p:nvSpPr>
          <p:cNvPr id="731" name="Google Shape;731;g2620b0577c1_1_75"/>
          <p:cNvSpPr txBox="1"/>
          <p:nvPr>
            <p:ph idx="4294967295" type="body"/>
          </p:nvPr>
        </p:nvSpPr>
        <p:spPr>
          <a:xfrm>
            <a:off x="402650" y="596200"/>
            <a:ext cx="1311900" cy="40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500"/>
              <a:t>MALAYSIA</a:t>
            </a:r>
            <a:endParaRPr b="1" sz="1500"/>
          </a:p>
        </p:txBody>
      </p:sp>
      <p:pic>
        <p:nvPicPr>
          <p:cNvPr id="732" name="Google Shape;732;g2620b0577c1_1_75"/>
          <p:cNvPicPr preferRelativeResize="0"/>
          <p:nvPr/>
        </p:nvPicPr>
        <p:blipFill>
          <a:blip r:embed="rId3">
            <a:alphaModFix/>
          </a:blip>
          <a:stretch>
            <a:fillRect/>
          </a:stretch>
        </p:blipFill>
        <p:spPr>
          <a:xfrm>
            <a:off x="7359950" y="335438"/>
            <a:ext cx="1386525" cy="923525"/>
          </a:xfrm>
          <a:prstGeom prst="rect">
            <a:avLst/>
          </a:prstGeom>
          <a:noFill/>
          <a:ln>
            <a:noFill/>
          </a:ln>
        </p:spPr>
      </p:pic>
      <p:sp>
        <p:nvSpPr>
          <p:cNvPr id="733" name="Google Shape;733;g2620b0577c1_1_75"/>
          <p:cNvSpPr txBox="1"/>
          <p:nvPr/>
        </p:nvSpPr>
        <p:spPr>
          <a:xfrm>
            <a:off x="467925" y="2133550"/>
            <a:ext cx="8061300" cy="8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dk1"/>
                </a:solidFill>
                <a:latin typeface="Lato"/>
                <a:ea typeface="Lato"/>
                <a:cs typeface="Lato"/>
                <a:sym typeface="Lato"/>
              </a:rPr>
              <a:t>Fasilitas ibadah</a:t>
            </a:r>
            <a:endParaRPr b="1" sz="1300">
              <a:solidFill>
                <a:schemeClr val="dk1"/>
              </a:solidFill>
              <a:latin typeface="Lato"/>
              <a:ea typeface="Lato"/>
              <a:cs typeface="Lato"/>
              <a:sym typeface="Lato"/>
            </a:endParaRPr>
          </a:p>
          <a:p>
            <a:pPr indent="0" lvl="0" marL="0" rtl="0" algn="ctr">
              <a:spcBef>
                <a:spcPts val="0"/>
              </a:spcBef>
              <a:spcAft>
                <a:spcPts val="0"/>
              </a:spcAft>
              <a:buNone/>
            </a:pPr>
            <a:r>
              <a:rPr lang="en-GB" sz="1300">
                <a:solidFill>
                  <a:schemeClr val="dk1"/>
                </a:solidFill>
                <a:latin typeface="Lato"/>
                <a:ea typeface="Lato"/>
                <a:cs typeface="Lato"/>
                <a:sym typeface="Lato"/>
              </a:rPr>
              <a:t>Terdapat ribuan masjid di Malaysia, sebagian besar mall, restoran dan destinasi wisata telah menyiapkan Mushola beserta perangkat shalat. </a:t>
            </a:r>
            <a:endParaRPr sz="1300">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734" name="Google Shape;734;g2620b0577c1_1_75"/>
          <p:cNvSpPr txBox="1"/>
          <p:nvPr/>
        </p:nvSpPr>
        <p:spPr>
          <a:xfrm>
            <a:off x="541350" y="2790600"/>
            <a:ext cx="8061300" cy="6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dk1"/>
                </a:solidFill>
                <a:latin typeface="Lato"/>
                <a:ea typeface="Lato"/>
                <a:cs typeface="Lato"/>
                <a:sym typeface="Lato"/>
              </a:rPr>
              <a:t>Wisata Ramadhan</a:t>
            </a:r>
            <a:endParaRPr b="1" sz="1300">
              <a:solidFill>
                <a:schemeClr val="dk1"/>
              </a:solidFill>
              <a:latin typeface="Lato"/>
              <a:ea typeface="Lato"/>
              <a:cs typeface="Lato"/>
              <a:sym typeface="Lato"/>
            </a:endParaRPr>
          </a:p>
          <a:p>
            <a:pPr indent="0" lvl="0" marL="0" rtl="0" algn="ctr">
              <a:spcBef>
                <a:spcPts val="0"/>
              </a:spcBef>
              <a:spcAft>
                <a:spcPts val="0"/>
              </a:spcAft>
              <a:buNone/>
            </a:pPr>
            <a:r>
              <a:rPr lang="en-GB" sz="1300">
                <a:solidFill>
                  <a:schemeClr val="dk1"/>
                </a:solidFill>
                <a:latin typeface="Lato"/>
                <a:ea typeface="Lato"/>
                <a:cs typeface="Lato"/>
                <a:sym typeface="Lato"/>
              </a:rPr>
              <a:t>Wisatawan muslim biasanya menghabiskan Ramadhan di beberapa kota antara lain Penang dan Kuala Lumpur. Hadirnya pasar Ramadan menjadi daya tarik tersendiri bagi wisatawan yang berkunjung.</a:t>
            </a:r>
            <a:endParaRPr sz="1300">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735" name="Google Shape;735;g2620b0577c1_1_75"/>
          <p:cNvSpPr txBox="1"/>
          <p:nvPr/>
        </p:nvSpPr>
        <p:spPr>
          <a:xfrm>
            <a:off x="685175" y="3397200"/>
            <a:ext cx="3430500" cy="40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dk1"/>
                </a:solidFill>
                <a:latin typeface="Lato"/>
                <a:ea typeface="Lato"/>
                <a:cs typeface="Lato"/>
                <a:sym typeface="Lato"/>
              </a:rPr>
              <a:t>Toilet ramah muslim</a:t>
            </a:r>
            <a:endParaRPr b="1" sz="1300">
              <a:solidFill>
                <a:schemeClr val="dk1"/>
              </a:solidFill>
              <a:latin typeface="Lato"/>
              <a:ea typeface="Lato"/>
              <a:cs typeface="Lato"/>
              <a:sym typeface="Lato"/>
            </a:endParaRPr>
          </a:p>
          <a:p>
            <a:pPr indent="0" lvl="0" marL="0" rtl="0" algn="ctr">
              <a:spcBef>
                <a:spcPts val="0"/>
              </a:spcBef>
              <a:spcAft>
                <a:spcPts val="0"/>
              </a:spcAft>
              <a:buNone/>
            </a:pPr>
            <a:r>
              <a:rPr lang="en-GB" sz="1300">
                <a:solidFill>
                  <a:schemeClr val="dk1"/>
                </a:solidFill>
                <a:latin typeface="Lato"/>
                <a:ea typeface="Lato"/>
                <a:cs typeface="Lato"/>
                <a:sym typeface="Lato"/>
              </a:rPr>
              <a:t>Tersedia di sebagian besar hotel dan toilet umum.</a:t>
            </a:r>
            <a:endParaRPr sz="1300">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736" name="Google Shape;736;g2620b0577c1_1_75"/>
          <p:cNvSpPr txBox="1"/>
          <p:nvPr/>
        </p:nvSpPr>
        <p:spPr>
          <a:xfrm>
            <a:off x="1191650" y="4053625"/>
            <a:ext cx="5079900" cy="40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dk1"/>
                </a:solidFill>
                <a:latin typeface="Lato"/>
                <a:ea typeface="Lato"/>
                <a:cs typeface="Lato"/>
                <a:sym typeface="Lato"/>
              </a:rPr>
              <a:t>Aktivitas non halal</a:t>
            </a:r>
            <a:endParaRPr b="1" sz="1300">
              <a:solidFill>
                <a:schemeClr val="dk1"/>
              </a:solidFill>
              <a:latin typeface="Lato"/>
              <a:ea typeface="Lato"/>
              <a:cs typeface="Lato"/>
              <a:sym typeface="Lato"/>
            </a:endParaRPr>
          </a:p>
          <a:p>
            <a:pPr indent="0" lvl="0" marL="0" rtl="0" algn="ctr">
              <a:spcBef>
                <a:spcPts val="0"/>
              </a:spcBef>
              <a:spcAft>
                <a:spcPts val="0"/>
              </a:spcAft>
              <a:buNone/>
            </a:pPr>
            <a:r>
              <a:rPr lang="en-GB" sz="1300">
                <a:solidFill>
                  <a:schemeClr val="dk1"/>
                </a:solidFill>
                <a:latin typeface="Lato"/>
                <a:ea typeface="Lato"/>
                <a:cs typeface="Lato"/>
                <a:sym typeface="Lato"/>
              </a:rPr>
              <a:t>Ministry of Tourism and Culture of Malaysia sedang mengembangkan pedoman khusus bidang kegiatan non halal.</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sp>
        <p:nvSpPr>
          <p:cNvPr id="737" name="Google Shape;737;g2620b0577c1_1_75"/>
          <p:cNvSpPr txBox="1"/>
          <p:nvPr/>
        </p:nvSpPr>
        <p:spPr>
          <a:xfrm>
            <a:off x="5950175" y="3607925"/>
            <a:ext cx="2798100" cy="8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dk1"/>
                </a:solidFill>
                <a:latin typeface="Lato"/>
                <a:ea typeface="Lato"/>
                <a:cs typeface="Lato"/>
                <a:sym typeface="Lato"/>
              </a:rPr>
              <a:t>Privasi pengunjung</a:t>
            </a:r>
            <a:endParaRPr b="1" sz="1300">
              <a:solidFill>
                <a:schemeClr val="dk1"/>
              </a:solidFill>
              <a:latin typeface="Lato"/>
              <a:ea typeface="Lato"/>
              <a:cs typeface="Lato"/>
              <a:sym typeface="Lato"/>
            </a:endParaRPr>
          </a:p>
          <a:p>
            <a:pPr indent="0" lvl="0" marL="0" rtl="0" algn="ctr">
              <a:spcBef>
                <a:spcPts val="0"/>
              </a:spcBef>
              <a:spcAft>
                <a:spcPts val="0"/>
              </a:spcAft>
              <a:buNone/>
            </a:pPr>
            <a:r>
              <a:rPr lang="en-GB" sz="1300">
                <a:solidFill>
                  <a:schemeClr val="dk1"/>
                </a:solidFill>
                <a:latin typeface="Lato"/>
                <a:ea typeface="Lato"/>
                <a:cs typeface="Lato"/>
                <a:sym typeface="Lato"/>
              </a:rPr>
              <a:t>Hotel dan objek wisata mengutamakan privasi pengunjung, memisahkan fasilitas untuk pria dan wanita. </a:t>
            </a:r>
            <a:endParaRPr sz="1300">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2620b0577c1_1_81"/>
          <p:cNvSpPr/>
          <p:nvPr/>
        </p:nvSpPr>
        <p:spPr>
          <a:xfrm>
            <a:off x="320125" y="1385650"/>
            <a:ext cx="8392500" cy="3331200"/>
          </a:xfrm>
          <a:prstGeom prst="roundRect">
            <a:avLst>
              <a:gd fmla="val 843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aphicFrame>
        <p:nvGraphicFramePr>
          <p:cNvPr id="743" name="Google Shape;743;g2620b0577c1_1_81"/>
          <p:cNvGraphicFramePr/>
          <p:nvPr/>
        </p:nvGraphicFramePr>
        <p:xfrm>
          <a:off x="320125" y="1330275"/>
          <a:ext cx="3000000" cy="3000000"/>
        </p:xfrm>
        <a:graphic>
          <a:graphicData uri="http://schemas.openxmlformats.org/drawingml/2006/table">
            <a:tbl>
              <a:tblPr>
                <a:noFill/>
                <a:tableStyleId>{CC47F0A5-014B-4966-82EB-E53458C353D8}</a:tableStyleId>
              </a:tblPr>
              <a:tblGrid>
                <a:gridCol w="588550"/>
                <a:gridCol w="1713225"/>
                <a:gridCol w="6201975"/>
              </a:tblGrid>
              <a:tr h="462950">
                <a:tc>
                  <a:txBody>
                    <a:bodyPr/>
                    <a:lstStyle/>
                    <a:p>
                      <a:pPr indent="0" lvl="0" marL="0" rtl="0" algn="l">
                        <a:spcBef>
                          <a:spcPts val="0"/>
                        </a:spcBef>
                        <a:spcAft>
                          <a:spcPts val="0"/>
                        </a:spcAft>
                        <a:buNone/>
                      </a:pPr>
                      <a:r>
                        <a:rPr i="1" lang="en-GB">
                          <a:latin typeface="Lato"/>
                          <a:ea typeface="Lato"/>
                          <a:cs typeface="Lato"/>
                          <a:sym typeface="Lato"/>
                        </a:rPr>
                        <a:t>No.</a:t>
                      </a:r>
                      <a:endParaRPr i="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i="1" lang="en-GB">
                          <a:latin typeface="Lato"/>
                          <a:ea typeface="Lato"/>
                          <a:cs typeface="Lato"/>
                          <a:sym typeface="Lato"/>
                        </a:rPr>
                        <a:t>Challenges</a:t>
                      </a:r>
                      <a:endParaRPr i="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956675">
                <a:tc>
                  <a:txBody>
                    <a:bodyPr/>
                    <a:lstStyle/>
                    <a:p>
                      <a:pPr indent="0" lvl="0" marL="0" rtl="0" algn="l">
                        <a:spcBef>
                          <a:spcPts val="0"/>
                        </a:spcBef>
                        <a:spcAft>
                          <a:spcPts val="0"/>
                        </a:spcAft>
                        <a:buNone/>
                      </a:pPr>
                      <a:r>
                        <a:rPr lang="en-GB">
                          <a:latin typeface="Lato"/>
                          <a:ea typeface="Lato"/>
                          <a:cs typeface="Lato"/>
                          <a:sym typeface="Lato"/>
                        </a:rPr>
                        <a:t>01.</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i="1" lang="en-GB" sz="1300" u="sng">
                          <a:latin typeface="Lato"/>
                          <a:ea typeface="Lato"/>
                          <a:cs typeface="Lato"/>
                          <a:sym typeface="Lato"/>
                        </a:rPr>
                        <a:t>Bentrokan Budaya Suatu Negara</a:t>
                      </a:r>
                      <a:endParaRPr b="1" i="1" sz="1300" u="sng">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0"/>
                        </a:spcAft>
                        <a:buNone/>
                      </a:pPr>
                      <a:r>
                        <a:rPr lang="en-GB" sz="1200">
                          <a:latin typeface="Lato"/>
                          <a:ea typeface="Lato"/>
                          <a:cs typeface="Lato"/>
                          <a:sym typeface="Lato"/>
                        </a:rPr>
                        <a:t>Tourisme pastinya berhubungan dengan wilayah dan culture dari suatu negara terutama negara dengan minoritas masyarakat muslim. Hambatan atau </a:t>
                      </a:r>
                      <a:r>
                        <a:rPr i="1" lang="en-GB" sz="1200">
                          <a:latin typeface="Lato"/>
                          <a:ea typeface="Lato"/>
                          <a:cs typeface="Lato"/>
                          <a:sym typeface="Lato"/>
                        </a:rPr>
                        <a:t>constraint </a:t>
                      </a:r>
                      <a:r>
                        <a:rPr lang="en-GB" sz="1200">
                          <a:latin typeface="Lato"/>
                          <a:ea typeface="Lato"/>
                          <a:cs typeface="Lato"/>
                          <a:sym typeface="Lato"/>
                        </a:rPr>
                        <a:t>yang dihadapi seperti susahnya akses budaya suatu masyarakat karena bisa saja konsep halal tourism tidak sesuai dengan budaya suatu negara. </a:t>
                      </a:r>
                      <a:endParaRPr sz="1200">
                        <a:latin typeface="Lato"/>
                        <a:ea typeface="Lato"/>
                        <a:cs typeface="Lato"/>
                        <a:sym typeface="Lato"/>
                      </a:endParaRPr>
                    </a:p>
                  </a:txBody>
                  <a:tcPr marT="91425" marB="91425" marR="91425" marL="91425"/>
                </a:tc>
              </a:tr>
              <a:tr h="667500">
                <a:tc>
                  <a:txBody>
                    <a:bodyPr/>
                    <a:lstStyle/>
                    <a:p>
                      <a:pPr indent="0" lvl="0" marL="0" rtl="0" algn="l">
                        <a:spcBef>
                          <a:spcPts val="0"/>
                        </a:spcBef>
                        <a:spcAft>
                          <a:spcPts val="0"/>
                        </a:spcAft>
                        <a:buNone/>
                      </a:pPr>
                      <a:r>
                        <a:rPr lang="en-GB">
                          <a:latin typeface="Lato"/>
                          <a:ea typeface="Lato"/>
                          <a:cs typeface="Lato"/>
                          <a:sym typeface="Lato"/>
                        </a:rPr>
                        <a:t>02.</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i="1" lang="en-GB" sz="1300" u="sng">
                          <a:latin typeface="Lato"/>
                          <a:ea typeface="Lato"/>
                          <a:cs typeface="Lato"/>
                          <a:sym typeface="Lato"/>
                        </a:rPr>
                        <a:t>Marketing System</a:t>
                      </a:r>
                      <a:endParaRPr b="1" i="1" sz="1300" u="sng">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200">
                          <a:latin typeface="Lato"/>
                          <a:ea typeface="Lato"/>
                          <a:cs typeface="Lato"/>
                          <a:sym typeface="Lato"/>
                        </a:rPr>
                        <a:t>Halal tourism bukan hal yang mudah, banyak masyarakat yang menganggap bahwa halal tourisme hanya diperuntukan untuk muslim saja. Sehingga membuat pemasaran tidak menyeluruh.</a:t>
                      </a:r>
                      <a:endParaRPr sz="1200">
                        <a:latin typeface="Lato"/>
                        <a:ea typeface="Lato"/>
                        <a:cs typeface="Lato"/>
                        <a:sym typeface="Lato"/>
                      </a:endParaRPr>
                    </a:p>
                  </a:txBody>
                  <a:tcPr marT="91425" marB="91425" marR="91425" marL="91425"/>
                </a:tc>
              </a:tr>
              <a:tr h="1270300">
                <a:tc>
                  <a:txBody>
                    <a:bodyPr/>
                    <a:lstStyle/>
                    <a:p>
                      <a:pPr indent="0" lvl="0" marL="0" rtl="0" algn="l">
                        <a:spcBef>
                          <a:spcPts val="0"/>
                        </a:spcBef>
                        <a:spcAft>
                          <a:spcPts val="0"/>
                        </a:spcAft>
                        <a:buNone/>
                      </a:pPr>
                      <a:r>
                        <a:rPr lang="en-GB">
                          <a:latin typeface="Lato"/>
                          <a:ea typeface="Lato"/>
                          <a:cs typeface="Lato"/>
                          <a:sym typeface="Lato"/>
                        </a:rPr>
                        <a:t>03.</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i="1" lang="en-GB" sz="1300" u="sng">
                          <a:latin typeface="Lato"/>
                          <a:ea typeface="Lato"/>
                          <a:cs typeface="Lato"/>
                          <a:sym typeface="Lato"/>
                        </a:rPr>
                        <a:t>Persaingan</a:t>
                      </a:r>
                      <a:endParaRPr b="1" i="1" sz="1300" u="sng">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0"/>
                        </a:spcAft>
                        <a:buNone/>
                      </a:pPr>
                      <a:r>
                        <a:rPr lang="en-GB" sz="1200">
                          <a:latin typeface="Lato"/>
                          <a:ea typeface="Lato"/>
                          <a:cs typeface="Lato"/>
                          <a:sym typeface="Lato"/>
                        </a:rPr>
                        <a:t>Dalam beberapa tahun terakhir, pariwisata telah menjadi objek kegiatan ekonomi yang diandalkan suatu negara karena dapat menambah GDP atau pendapatan negara tersebut. meningkatnya jumlah persaingan disebabkan karena besarnya target market berupa wisatawan yang berwisata bertambah setiap tahunnya menyebabkan tingginya daya saing halal tourism di kancah internasional. </a:t>
                      </a:r>
                      <a:endParaRPr sz="1200">
                        <a:latin typeface="Lato"/>
                        <a:ea typeface="Lato"/>
                        <a:cs typeface="Lato"/>
                        <a:sym typeface="Lato"/>
                      </a:endParaRPr>
                    </a:p>
                  </a:txBody>
                  <a:tcPr marT="91425" marB="91425" marR="91425" marL="91425"/>
                </a:tc>
              </a:tr>
            </a:tbl>
          </a:graphicData>
        </a:graphic>
      </p:graphicFrame>
      <p:sp>
        <p:nvSpPr>
          <p:cNvPr id="744" name="Google Shape;744;g2620b0577c1_1_81"/>
          <p:cNvSpPr txBox="1"/>
          <p:nvPr>
            <p:ph type="ctrTitle"/>
          </p:nvPr>
        </p:nvSpPr>
        <p:spPr>
          <a:xfrm>
            <a:off x="1927050" y="583150"/>
            <a:ext cx="53178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300"/>
              <a:t>TANTANGAN DALAM PENGEMBANGAN HALAL TOURISME</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ppt_w</p:attrName>
                                        </p:attrNameLst>
                                      </p:cBhvr>
                                      <p:tavLst>
                                        <p:tav fmla="" tm="0">
                                          <p:val>
                                            <p:strVal val="0"/>
                                          </p:val>
                                        </p:tav>
                                        <p:tav fmla="" tm="100000">
                                          <p:val>
                                            <p:strVal val="#ppt_w"/>
                                          </p:val>
                                        </p:tav>
                                      </p:tavLst>
                                    </p:anim>
                                    <p:anim calcmode="lin" valueType="num">
                                      <p:cBhvr additive="base">
                                        <p:cTn dur="1000"/>
                                        <p:tgtEl>
                                          <p:spTgt spid="74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2620b0577c1_1_86"/>
          <p:cNvSpPr/>
          <p:nvPr/>
        </p:nvSpPr>
        <p:spPr>
          <a:xfrm>
            <a:off x="320125" y="1330400"/>
            <a:ext cx="8392500" cy="3568200"/>
          </a:xfrm>
          <a:prstGeom prst="roundRect">
            <a:avLst>
              <a:gd fmla="val 843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aphicFrame>
        <p:nvGraphicFramePr>
          <p:cNvPr id="750" name="Google Shape;750;g2620b0577c1_1_86"/>
          <p:cNvGraphicFramePr/>
          <p:nvPr/>
        </p:nvGraphicFramePr>
        <p:xfrm>
          <a:off x="320125" y="1330275"/>
          <a:ext cx="3000000" cy="3000000"/>
        </p:xfrm>
        <a:graphic>
          <a:graphicData uri="http://schemas.openxmlformats.org/drawingml/2006/table">
            <a:tbl>
              <a:tblPr>
                <a:noFill/>
                <a:tableStyleId>{CC47F0A5-014B-4966-82EB-E53458C353D8}</a:tableStyleId>
              </a:tblPr>
              <a:tblGrid>
                <a:gridCol w="588550"/>
                <a:gridCol w="1713225"/>
                <a:gridCol w="6201975"/>
              </a:tblGrid>
              <a:tr h="357675">
                <a:tc>
                  <a:txBody>
                    <a:bodyPr/>
                    <a:lstStyle/>
                    <a:p>
                      <a:pPr indent="0" lvl="0" marL="0" rtl="0" algn="l">
                        <a:spcBef>
                          <a:spcPts val="0"/>
                        </a:spcBef>
                        <a:spcAft>
                          <a:spcPts val="0"/>
                        </a:spcAft>
                        <a:buNone/>
                      </a:pPr>
                      <a:r>
                        <a:rPr i="1" lang="en-GB">
                          <a:latin typeface="Lato"/>
                          <a:ea typeface="Lato"/>
                          <a:cs typeface="Lato"/>
                          <a:sym typeface="Lato"/>
                        </a:rPr>
                        <a:t>No.</a:t>
                      </a:r>
                      <a:endParaRPr i="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i="1" lang="en-GB">
                          <a:latin typeface="Lato"/>
                          <a:ea typeface="Lato"/>
                          <a:cs typeface="Lato"/>
                          <a:sym typeface="Lato"/>
                        </a:rPr>
                        <a:t>Challenges</a:t>
                      </a:r>
                      <a:endParaRPr i="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1186625">
                <a:tc>
                  <a:txBody>
                    <a:bodyPr/>
                    <a:lstStyle/>
                    <a:p>
                      <a:pPr indent="0" lvl="0" marL="0" rtl="0" algn="l">
                        <a:spcBef>
                          <a:spcPts val="0"/>
                        </a:spcBef>
                        <a:spcAft>
                          <a:spcPts val="0"/>
                        </a:spcAft>
                        <a:buNone/>
                      </a:pPr>
                      <a:r>
                        <a:rPr lang="en-GB">
                          <a:latin typeface="Lato"/>
                          <a:ea typeface="Lato"/>
                          <a:cs typeface="Lato"/>
                          <a:sym typeface="Lato"/>
                        </a:rPr>
                        <a:t>04.</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i="1" lang="en-GB" sz="1300" u="sng">
                          <a:latin typeface="Lato"/>
                          <a:ea typeface="Lato"/>
                          <a:cs typeface="Lato"/>
                          <a:sym typeface="Lato"/>
                        </a:rPr>
                        <a:t>Tantangan Keamanan dan Terorisme</a:t>
                      </a:r>
                      <a:endParaRPr b="1" i="1" sz="1300" u="sng">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0"/>
                        </a:spcAft>
                        <a:buNone/>
                      </a:pPr>
                      <a:r>
                        <a:rPr lang="en-GB" sz="1100">
                          <a:latin typeface="Lato"/>
                          <a:ea typeface="Lato"/>
                          <a:cs typeface="Lato"/>
                          <a:sym typeface="Lato"/>
                        </a:rPr>
                        <a:t>Halal tourism identik dengan negara arab atau timur tengah, dengan begitu masyarakat luas beranggapan bahwa bisnis halal tourism sebagian besar berhubungan dengan negara arab dan timur tengah. Kondisi stabilitas ekonomi dan politik mempengaruhi pertumbuhan ekonomi suatu negara tersebut termasuk bisnis halal tourism. Apabila kondisi politik suatu negara tersebut tidak stabil, maka akan berdampak pada pengembangan halal tourism seperti kurangnya wisatawan karena adanya ketakutan dan ketidaknyamanan apabila berwisata ke daerah tersebut. </a:t>
                      </a:r>
                      <a:endParaRPr sz="1100">
                        <a:latin typeface="Lato"/>
                        <a:ea typeface="Lato"/>
                        <a:cs typeface="Lato"/>
                        <a:sym typeface="Lato"/>
                      </a:endParaRPr>
                    </a:p>
                  </a:txBody>
                  <a:tcPr marT="91425" marB="91425" marR="91425" marL="91425"/>
                </a:tc>
              </a:tr>
              <a:tr h="838525">
                <a:tc>
                  <a:txBody>
                    <a:bodyPr/>
                    <a:lstStyle/>
                    <a:p>
                      <a:pPr indent="0" lvl="0" marL="0" rtl="0" algn="l">
                        <a:spcBef>
                          <a:spcPts val="0"/>
                        </a:spcBef>
                        <a:spcAft>
                          <a:spcPts val="0"/>
                        </a:spcAft>
                        <a:buNone/>
                      </a:pPr>
                      <a:r>
                        <a:rPr lang="en-GB">
                          <a:latin typeface="Lato"/>
                          <a:ea typeface="Lato"/>
                          <a:cs typeface="Lato"/>
                          <a:sym typeface="Lato"/>
                        </a:rPr>
                        <a:t>05.</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i="1" lang="en-GB" sz="1300" u="sng">
                          <a:latin typeface="Lato"/>
                          <a:ea typeface="Lato"/>
                          <a:cs typeface="Lato"/>
                          <a:sym typeface="Lato"/>
                        </a:rPr>
                        <a:t>Interpretasi dan Prinsip Halal</a:t>
                      </a:r>
                      <a:endParaRPr b="1" i="1" sz="1300" u="sng">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0"/>
                        </a:spcAft>
                        <a:buNone/>
                      </a:pPr>
                      <a:r>
                        <a:rPr lang="en-GB" sz="1100">
                          <a:latin typeface="Lato"/>
                          <a:ea typeface="Lato"/>
                          <a:cs typeface="Lato"/>
                          <a:sym typeface="Lato"/>
                        </a:rPr>
                        <a:t>Salah satu tantangan yang dihadapi dalam pengembangan adalah prinsip halal yang diterapkan disuatu negara pastinya berbeda-beda. Salah satu contohnya adalah banyak tempat wisata yang belum mempunyai sertifikasi halal pada gerai makanannya apalagi di negara dengan minoritas muslim.</a:t>
                      </a:r>
                      <a:endParaRPr sz="800">
                        <a:latin typeface="Lato"/>
                        <a:ea typeface="Lato"/>
                        <a:cs typeface="Lato"/>
                        <a:sym typeface="Lato"/>
                      </a:endParaRPr>
                    </a:p>
                  </a:txBody>
                  <a:tcPr marT="91425" marB="91425" marR="91425" marL="91425"/>
                </a:tc>
              </a:tr>
              <a:tr h="838525">
                <a:tc>
                  <a:txBody>
                    <a:bodyPr/>
                    <a:lstStyle/>
                    <a:p>
                      <a:pPr indent="0" lvl="0" marL="0" rtl="0" algn="l">
                        <a:spcBef>
                          <a:spcPts val="0"/>
                        </a:spcBef>
                        <a:spcAft>
                          <a:spcPts val="0"/>
                        </a:spcAft>
                        <a:buNone/>
                      </a:pPr>
                      <a:r>
                        <a:rPr lang="en-GB">
                          <a:latin typeface="Lato"/>
                          <a:ea typeface="Lato"/>
                          <a:cs typeface="Lato"/>
                          <a:sym typeface="Lato"/>
                        </a:rPr>
                        <a:t>06.</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i="1" lang="en-GB" sz="1300" u="sng">
                          <a:latin typeface="Lato"/>
                          <a:ea typeface="Lato"/>
                          <a:cs typeface="Lato"/>
                          <a:sym typeface="Lato"/>
                        </a:rPr>
                        <a:t>Persyaratan Sertifikasi</a:t>
                      </a:r>
                      <a:endParaRPr b="1" i="1" sz="1300" u="sng">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0"/>
                        </a:spcAft>
                        <a:buNone/>
                      </a:pPr>
                      <a:r>
                        <a:rPr lang="en-GB" sz="1100">
                          <a:latin typeface="Lato"/>
                          <a:ea typeface="Lato"/>
                          <a:cs typeface="Lato"/>
                          <a:sym typeface="Lato"/>
                        </a:rPr>
                        <a:t>Sertifikasi merupakan aspek penting dalam pengembangan halal tourism di dunia sebagai lisensi, apabila tidak mempunyai sertifikasi maka wisatawan akan ragu untuk mengunjungi tempat tersebut. Sertifikasi dibutuhkan karena halal tourism merupakan bisnis dengan target market yang spesifik. </a:t>
                      </a:r>
                      <a:endParaRPr sz="1100">
                        <a:latin typeface="Lato"/>
                        <a:ea typeface="Lato"/>
                        <a:cs typeface="Lato"/>
                        <a:sym typeface="Lato"/>
                      </a:endParaRPr>
                    </a:p>
                  </a:txBody>
                  <a:tcPr marT="91425" marB="91425" marR="91425" marL="91425"/>
                </a:tc>
              </a:tr>
            </a:tbl>
          </a:graphicData>
        </a:graphic>
      </p:graphicFrame>
      <p:sp>
        <p:nvSpPr>
          <p:cNvPr id="751" name="Google Shape;751;g2620b0577c1_1_86"/>
          <p:cNvSpPr txBox="1"/>
          <p:nvPr>
            <p:ph type="ctrTitle"/>
          </p:nvPr>
        </p:nvSpPr>
        <p:spPr>
          <a:xfrm>
            <a:off x="1927050" y="583150"/>
            <a:ext cx="53178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300"/>
              <a:t>TANTANGAN DALAM PENGEMBANGAN HALAL TOURISME</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50"/>
                                        </p:tgtEl>
                                        <p:attrNameLst>
                                          <p:attrName>style.visibility</p:attrName>
                                        </p:attrNameLst>
                                      </p:cBhvr>
                                      <p:to>
                                        <p:strVal val="visible"/>
                                      </p:to>
                                    </p:set>
                                    <p:anim calcmode="lin" valueType="num">
                                      <p:cBhvr additive="base">
                                        <p:cTn dur="1000"/>
                                        <p:tgtEl>
                                          <p:spTgt spid="750"/>
                                        </p:tgtEl>
                                        <p:attrNameLst>
                                          <p:attrName>ppt_w</p:attrName>
                                        </p:attrNameLst>
                                      </p:cBhvr>
                                      <p:tavLst>
                                        <p:tav fmla="" tm="0">
                                          <p:val>
                                            <p:strVal val="0"/>
                                          </p:val>
                                        </p:tav>
                                        <p:tav fmla="" tm="100000">
                                          <p:val>
                                            <p:strVal val="#ppt_w"/>
                                          </p:val>
                                        </p:tav>
                                      </p:tavLst>
                                    </p:anim>
                                    <p:anim calcmode="lin" valueType="num">
                                      <p:cBhvr additive="base">
                                        <p:cTn dur="1000"/>
                                        <p:tgtEl>
                                          <p:spTgt spid="7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2620b0577c1_1_91"/>
          <p:cNvSpPr/>
          <p:nvPr/>
        </p:nvSpPr>
        <p:spPr>
          <a:xfrm>
            <a:off x="258500" y="1276125"/>
            <a:ext cx="1392000" cy="36237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7" name="Google Shape;757;g2620b0577c1_1_91"/>
          <p:cNvSpPr/>
          <p:nvPr/>
        </p:nvSpPr>
        <p:spPr>
          <a:xfrm>
            <a:off x="1905000" y="1276125"/>
            <a:ext cx="3159000" cy="3623700"/>
          </a:xfrm>
          <a:prstGeom prst="roundRect">
            <a:avLst>
              <a:gd fmla="val 459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8" name="Google Shape;758;g2620b0577c1_1_91"/>
          <p:cNvSpPr/>
          <p:nvPr/>
        </p:nvSpPr>
        <p:spPr>
          <a:xfrm>
            <a:off x="5140200" y="1276125"/>
            <a:ext cx="3783900" cy="3623700"/>
          </a:xfrm>
          <a:prstGeom prst="roundRect">
            <a:avLst>
              <a:gd fmla="val 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aphicFrame>
        <p:nvGraphicFramePr>
          <p:cNvPr id="759" name="Google Shape;759;g2620b0577c1_1_91"/>
          <p:cNvGraphicFramePr/>
          <p:nvPr/>
        </p:nvGraphicFramePr>
        <p:xfrm>
          <a:off x="255325" y="1230150"/>
          <a:ext cx="3000000" cy="3000000"/>
        </p:xfrm>
        <a:graphic>
          <a:graphicData uri="http://schemas.openxmlformats.org/drawingml/2006/table">
            <a:tbl>
              <a:tblPr>
                <a:noFill/>
                <a:tableStyleId>{CC47F0A5-014B-4966-82EB-E53458C353D8}</a:tableStyleId>
              </a:tblPr>
              <a:tblGrid>
                <a:gridCol w="1550850"/>
                <a:gridCol w="3257800"/>
                <a:gridCol w="3860225"/>
              </a:tblGrid>
              <a:tr h="291000">
                <a:tc>
                  <a:txBody>
                    <a:bodyPr/>
                    <a:lstStyle/>
                    <a:p>
                      <a:pPr indent="0" lvl="0" marL="0" rtl="0" algn="l">
                        <a:spcBef>
                          <a:spcPts val="0"/>
                        </a:spcBef>
                        <a:spcAft>
                          <a:spcPts val="0"/>
                        </a:spcAft>
                        <a:buNone/>
                      </a:pPr>
                      <a:r>
                        <a:rPr i="1" lang="en-GB" sz="1200">
                          <a:latin typeface="Lato"/>
                          <a:ea typeface="Lato"/>
                          <a:cs typeface="Lato"/>
                          <a:sym typeface="Lato"/>
                        </a:rPr>
                        <a:t>NEGARA</a:t>
                      </a:r>
                      <a:endParaRPr i="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i="1" lang="en-GB" sz="1200">
                          <a:latin typeface="Lato"/>
                          <a:ea typeface="Lato"/>
                          <a:cs typeface="Lato"/>
                          <a:sym typeface="Lato"/>
                        </a:rPr>
                        <a:t>TANTANGAN</a:t>
                      </a:r>
                      <a:endParaRPr i="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i="1" lang="en-GB" sz="1200">
                          <a:latin typeface="Lato"/>
                          <a:ea typeface="Lato"/>
                          <a:cs typeface="Lato"/>
                          <a:sym typeface="Lato"/>
                        </a:rPr>
                        <a:t>TINDAKAN</a:t>
                      </a:r>
                      <a:endParaRPr i="1" sz="1200">
                        <a:latin typeface="Lato"/>
                        <a:ea typeface="Lato"/>
                        <a:cs typeface="Lato"/>
                        <a:sym typeface="Lato"/>
                      </a:endParaRPr>
                    </a:p>
                  </a:txBody>
                  <a:tcPr marT="91425" marB="91425" marR="91425" marL="91425"/>
                </a:tc>
              </a:tr>
              <a:tr h="915575">
                <a:tc>
                  <a:txBody>
                    <a:bodyPr/>
                    <a:lstStyle/>
                    <a:p>
                      <a:pPr indent="0" lvl="0" marL="0" rtl="0" algn="l">
                        <a:spcBef>
                          <a:spcPts val="0"/>
                        </a:spcBef>
                        <a:spcAft>
                          <a:spcPts val="0"/>
                        </a:spcAft>
                        <a:buNone/>
                      </a:pPr>
                      <a:r>
                        <a:rPr b="1" i="1" lang="en-GB" sz="1300" u="sng">
                          <a:latin typeface="Lato"/>
                          <a:ea typeface="Lato"/>
                          <a:cs typeface="Lato"/>
                          <a:sym typeface="Lato"/>
                        </a:rPr>
                        <a:t>INDONESIA</a:t>
                      </a:r>
                      <a:endParaRPr b="1" i="1" sz="1300" u="sng">
                        <a:latin typeface="Lato"/>
                        <a:ea typeface="Lato"/>
                        <a:cs typeface="Lato"/>
                        <a:sym typeface="Lato"/>
                      </a:endParaRPr>
                    </a:p>
                  </a:txBody>
                  <a:tcPr marT="91425" marB="91425" marR="91425" marL="91425"/>
                </a:tc>
                <a:tc>
                  <a:txBody>
                    <a:bodyPr/>
                    <a:lstStyle/>
                    <a:p>
                      <a:pPr indent="-304800" lvl="0" marL="457200" rtl="0" algn="just">
                        <a:lnSpc>
                          <a:spcPct val="115000"/>
                        </a:lnSpc>
                        <a:spcBef>
                          <a:spcPts val="0"/>
                        </a:spcBef>
                        <a:spcAft>
                          <a:spcPts val="0"/>
                        </a:spcAft>
                        <a:buSzPts val="1200"/>
                        <a:buFont typeface="Lato"/>
                        <a:buChar char="-"/>
                      </a:pPr>
                      <a:r>
                        <a:rPr lang="en-GB" sz="1000">
                          <a:latin typeface="Lato"/>
                          <a:ea typeface="Lato"/>
                          <a:cs typeface="Lato"/>
                          <a:sym typeface="Lato"/>
                        </a:rPr>
                        <a:t>Wisata halal bukan pangsa pasar yang besar </a:t>
                      </a:r>
                      <a:endParaRPr sz="1000">
                        <a:latin typeface="Lato"/>
                        <a:ea typeface="Lato"/>
                        <a:cs typeface="Lato"/>
                        <a:sym typeface="Lato"/>
                      </a:endParaRPr>
                    </a:p>
                    <a:p>
                      <a:pPr indent="-292100" lvl="0" marL="457200" rtl="0" algn="just">
                        <a:lnSpc>
                          <a:spcPct val="115000"/>
                        </a:lnSpc>
                        <a:spcBef>
                          <a:spcPts val="0"/>
                        </a:spcBef>
                        <a:spcAft>
                          <a:spcPts val="0"/>
                        </a:spcAft>
                        <a:buSzPts val="1000"/>
                        <a:buFont typeface="Lato"/>
                        <a:buChar char="-"/>
                      </a:pPr>
                      <a:r>
                        <a:rPr lang="en-GB" sz="1000">
                          <a:latin typeface="Lato"/>
                          <a:ea typeface="Lato"/>
                          <a:cs typeface="Lato"/>
                          <a:sym typeface="Lato"/>
                        </a:rPr>
                        <a:t>Belum ada regulasi yang mengatur secara komprehensif tentang wisata halal di Indonesia. </a:t>
                      </a:r>
                      <a:endParaRPr sz="1000">
                        <a:latin typeface="Lato"/>
                        <a:ea typeface="Lato"/>
                        <a:cs typeface="Lato"/>
                        <a:sym typeface="Lato"/>
                      </a:endParaRPr>
                    </a:p>
                    <a:p>
                      <a:pPr indent="-292100" lvl="0" marL="457200" rtl="0" algn="just">
                        <a:lnSpc>
                          <a:spcPct val="115000"/>
                        </a:lnSpc>
                        <a:spcBef>
                          <a:spcPts val="0"/>
                        </a:spcBef>
                        <a:spcAft>
                          <a:spcPts val="0"/>
                        </a:spcAft>
                        <a:buSzPts val="1000"/>
                        <a:buFont typeface="Lato"/>
                        <a:buChar char="-"/>
                      </a:pPr>
                      <a:r>
                        <a:rPr lang="en-GB" sz="1000">
                          <a:latin typeface="Lato"/>
                          <a:ea typeface="Lato"/>
                          <a:cs typeface="Lato"/>
                          <a:sym typeface="Lato"/>
                        </a:rPr>
                        <a:t>Belum tersedianya sarana prasarana yang baik pada pariwisata halal di Indonesia </a:t>
                      </a:r>
                      <a:endParaRPr sz="10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000">
                          <a:latin typeface="Lato"/>
                          <a:ea typeface="Lato"/>
                          <a:cs typeface="Lato"/>
                          <a:sym typeface="Lato"/>
                        </a:rPr>
                        <a:t>Melakukan penelitian pasar untuk </a:t>
                      </a:r>
                      <a:r>
                        <a:rPr lang="en-GB" sz="1000">
                          <a:latin typeface="Lato"/>
                          <a:ea typeface="Lato"/>
                          <a:cs typeface="Lato"/>
                          <a:sym typeface="Lato"/>
                        </a:rPr>
                        <a:t>memahami</a:t>
                      </a:r>
                      <a:r>
                        <a:rPr lang="en-GB" sz="1000">
                          <a:latin typeface="Lato"/>
                          <a:ea typeface="Lato"/>
                          <a:cs typeface="Lato"/>
                          <a:sym typeface="Lato"/>
                        </a:rPr>
                        <a:t> preferensi wisatawan halal, serta mengembangkan regulasi wisata halal yang komprehensif dan berkelanjutan, termasuk pedoman makanan, akomodasi, dan aktivitas sesuai prinsip halal.</a:t>
                      </a:r>
                      <a:endParaRPr sz="1000">
                        <a:latin typeface="Lato"/>
                        <a:ea typeface="Lato"/>
                        <a:cs typeface="Lato"/>
                        <a:sym typeface="Lato"/>
                      </a:endParaRPr>
                    </a:p>
                  </a:txBody>
                  <a:tcPr marT="91425" marB="91425" marR="91425" marL="91425"/>
                </a:tc>
              </a:tr>
              <a:tr h="632400">
                <a:tc>
                  <a:txBody>
                    <a:bodyPr/>
                    <a:lstStyle/>
                    <a:p>
                      <a:pPr indent="0" lvl="0" marL="0" rtl="0" algn="l">
                        <a:spcBef>
                          <a:spcPts val="0"/>
                        </a:spcBef>
                        <a:spcAft>
                          <a:spcPts val="0"/>
                        </a:spcAft>
                        <a:buNone/>
                      </a:pPr>
                      <a:r>
                        <a:rPr b="1" i="1" lang="en-GB" sz="1300" u="sng">
                          <a:latin typeface="Lato"/>
                          <a:ea typeface="Lato"/>
                          <a:cs typeface="Lato"/>
                          <a:sym typeface="Lato"/>
                        </a:rPr>
                        <a:t>AUSTRALIA</a:t>
                      </a:r>
                      <a:endParaRPr b="1" i="1" sz="1300" u="sng">
                        <a:latin typeface="Lato"/>
                        <a:ea typeface="Lato"/>
                        <a:cs typeface="Lato"/>
                        <a:sym typeface="Lato"/>
                      </a:endParaRPr>
                    </a:p>
                  </a:txBody>
                  <a:tcPr marT="91425" marB="91425" marR="91425" marL="91425"/>
                </a:tc>
                <a:tc>
                  <a:txBody>
                    <a:bodyPr/>
                    <a:lstStyle/>
                    <a:p>
                      <a:pPr indent="0" lvl="0" marL="0" rtl="0" algn="just">
                        <a:lnSpc>
                          <a:spcPct val="115000"/>
                        </a:lnSpc>
                        <a:spcBef>
                          <a:spcPts val="0"/>
                        </a:spcBef>
                        <a:spcAft>
                          <a:spcPts val="0"/>
                        </a:spcAft>
                        <a:buNone/>
                      </a:pPr>
                      <a:r>
                        <a:rPr lang="en-GB" sz="1000">
                          <a:latin typeface="Lato"/>
                          <a:ea typeface="Lato"/>
                          <a:cs typeface="Lato"/>
                          <a:sym typeface="Lato"/>
                        </a:rPr>
                        <a:t>Jarak jauh dari pasar utama wisatawan Muslim dan kurangnya pemahaman tentang kebutuhan mereka.</a:t>
                      </a:r>
                      <a:endParaRPr sz="1000">
                        <a:latin typeface="Lato"/>
                        <a:ea typeface="Lato"/>
                        <a:cs typeface="Lato"/>
                        <a:sym typeface="Lato"/>
                      </a:endParaRPr>
                    </a:p>
                  </a:txBody>
                  <a:tcPr marT="91425" marB="91425" marR="91425" marL="91425"/>
                </a:tc>
                <a:tc>
                  <a:txBody>
                    <a:bodyPr/>
                    <a:lstStyle/>
                    <a:p>
                      <a:pPr indent="0" lvl="0" marL="0" rtl="0" algn="just">
                        <a:lnSpc>
                          <a:spcPct val="115000"/>
                        </a:lnSpc>
                        <a:spcBef>
                          <a:spcPts val="0"/>
                        </a:spcBef>
                        <a:spcAft>
                          <a:spcPts val="0"/>
                        </a:spcAft>
                        <a:buNone/>
                      </a:pPr>
                      <a:r>
                        <a:rPr lang="en-GB" sz="1000">
                          <a:latin typeface="Lato"/>
                          <a:ea typeface="Lato"/>
                          <a:cs typeface="Lato"/>
                          <a:sym typeface="Lato"/>
                        </a:rPr>
                        <a:t>Kota besar di Australia, seperti Sydney dan Melbourne, berinvestasi dalam fasilitas dan akomodasi halal, mereka terus berusaha untuk mendekati pasar wisatawan Muslim dengan promosi khusus.</a:t>
                      </a:r>
                      <a:endParaRPr sz="1200">
                        <a:latin typeface="Lato"/>
                        <a:ea typeface="Lato"/>
                        <a:cs typeface="Lato"/>
                        <a:sym typeface="Lato"/>
                      </a:endParaRPr>
                    </a:p>
                  </a:txBody>
                  <a:tcPr marT="91425" marB="91425" marR="91425" marL="91425"/>
                </a:tc>
              </a:tr>
              <a:tr h="503650">
                <a:tc>
                  <a:txBody>
                    <a:bodyPr/>
                    <a:lstStyle/>
                    <a:p>
                      <a:pPr indent="0" lvl="0" marL="0" rtl="0" algn="l">
                        <a:spcBef>
                          <a:spcPts val="0"/>
                        </a:spcBef>
                        <a:spcAft>
                          <a:spcPts val="0"/>
                        </a:spcAft>
                        <a:buNone/>
                      </a:pPr>
                      <a:r>
                        <a:rPr b="1" i="1" lang="en-GB" sz="1300" u="sng">
                          <a:latin typeface="Lato"/>
                          <a:ea typeface="Lato"/>
                          <a:cs typeface="Lato"/>
                          <a:sym typeface="Lato"/>
                        </a:rPr>
                        <a:t>SPANYOL</a:t>
                      </a:r>
                      <a:endParaRPr b="1" i="1" sz="1300" u="sng">
                        <a:latin typeface="Lato"/>
                        <a:ea typeface="Lato"/>
                        <a:cs typeface="Lato"/>
                        <a:sym typeface="Lato"/>
                      </a:endParaRPr>
                    </a:p>
                  </a:txBody>
                  <a:tcPr marT="91425" marB="91425" marR="91425" marL="91425"/>
                </a:tc>
                <a:tc>
                  <a:txBody>
                    <a:bodyPr/>
                    <a:lstStyle/>
                    <a:p>
                      <a:pPr indent="0" lvl="0" marL="0" rtl="0" algn="just">
                        <a:lnSpc>
                          <a:spcPct val="115000"/>
                        </a:lnSpc>
                        <a:spcBef>
                          <a:spcPts val="0"/>
                        </a:spcBef>
                        <a:spcAft>
                          <a:spcPts val="0"/>
                        </a:spcAft>
                        <a:buNone/>
                      </a:pPr>
                      <a:r>
                        <a:rPr lang="en-GB" sz="1000">
                          <a:latin typeface="Lato"/>
                          <a:ea typeface="Lato"/>
                          <a:cs typeface="Lato"/>
                          <a:sym typeface="Lato"/>
                        </a:rPr>
                        <a:t>Budaya Spanyol yang tidak selalu sesuai dengan prinsip-prinsip Islam.</a:t>
                      </a:r>
                      <a:endParaRPr sz="1200">
                        <a:latin typeface="Lato"/>
                        <a:ea typeface="Lato"/>
                        <a:cs typeface="Lato"/>
                        <a:sym typeface="Lato"/>
                      </a:endParaRPr>
                    </a:p>
                  </a:txBody>
                  <a:tcPr marT="91425" marB="91425" marR="91425" marL="91425"/>
                </a:tc>
                <a:tc>
                  <a:txBody>
                    <a:bodyPr/>
                    <a:lstStyle/>
                    <a:p>
                      <a:pPr indent="0" lvl="0" marL="0" rtl="0" algn="just">
                        <a:lnSpc>
                          <a:spcPct val="115000"/>
                        </a:lnSpc>
                        <a:spcBef>
                          <a:spcPts val="0"/>
                        </a:spcBef>
                        <a:spcAft>
                          <a:spcPts val="0"/>
                        </a:spcAft>
                        <a:buNone/>
                      </a:pPr>
                      <a:r>
                        <a:rPr lang="en-GB" sz="1000">
                          <a:latin typeface="Lato"/>
                          <a:ea typeface="Lato"/>
                          <a:cs typeface="Lato"/>
                          <a:sym typeface="Lato"/>
                        </a:rPr>
                        <a:t>Investasi dalam infrastruktur dan fasilitas pariwisata halal di beberapa kota seperti Cordoba dan Granada, yang memiliki sejarah Islam yang kuat.</a:t>
                      </a:r>
                      <a:endParaRPr sz="1200">
                        <a:latin typeface="Lato"/>
                        <a:ea typeface="Lato"/>
                        <a:cs typeface="Lato"/>
                        <a:sym typeface="Lato"/>
                      </a:endParaRPr>
                    </a:p>
                  </a:txBody>
                  <a:tcPr marT="91425" marB="91425" marR="91425" marL="91425"/>
                </a:tc>
              </a:tr>
              <a:tr h="374950">
                <a:tc>
                  <a:txBody>
                    <a:bodyPr/>
                    <a:lstStyle/>
                    <a:p>
                      <a:pPr indent="0" lvl="0" marL="0" rtl="0" algn="l">
                        <a:spcBef>
                          <a:spcPts val="0"/>
                        </a:spcBef>
                        <a:spcAft>
                          <a:spcPts val="0"/>
                        </a:spcAft>
                        <a:buNone/>
                      </a:pPr>
                      <a:r>
                        <a:rPr b="1" i="1" lang="en-GB" sz="1300" u="sng">
                          <a:latin typeface="Lato"/>
                          <a:ea typeface="Lato"/>
                          <a:cs typeface="Lato"/>
                          <a:sym typeface="Lato"/>
                        </a:rPr>
                        <a:t>MAROKO</a:t>
                      </a:r>
                      <a:endParaRPr b="1" i="1" sz="1300" u="sng">
                        <a:latin typeface="Lato"/>
                        <a:ea typeface="Lato"/>
                        <a:cs typeface="Lato"/>
                        <a:sym typeface="Lato"/>
                      </a:endParaRPr>
                    </a:p>
                  </a:txBody>
                  <a:tcPr marT="91425" marB="91425" marR="91425" marL="91425"/>
                </a:tc>
                <a:tc>
                  <a:txBody>
                    <a:bodyPr/>
                    <a:lstStyle/>
                    <a:p>
                      <a:pPr indent="0" lvl="0" marL="0" rtl="0" algn="just">
                        <a:lnSpc>
                          <a:spcPct val="115000"/>
                        </a:lnSpc>
                        <a:spcBef>
                          <a:spcPts val="0"/>
                        </a:spcBef>
                        <a:spcAft>
                          <a:spcPts val="0"/>
                        </a:spcAft>
                        <a:buNone/>
                      </a:pPr>
                      <a:r>
                        <a:rPr lang="en-GB" sz="1000">
                          <a:latin typeface="Lato"/>
                          <a:ea typeface="Lato"/>
                          <a:cs typeface="Lato"/>
                          <a:sym typeface="Lato"/>
                        </a:rPr>
                        <a:t>Persaingan dengan negara-negara di wilayah sekitarnya dan pemeliharaan standar halal yang ketat.</a:t>
                      </a:r>
                      <a:endParaRPr sz="1200">
                        <a:latin typeface="Lato"/>
                        <a:ea typeface="Lato"/>
                        <a:cs typeface="Lato"/>
                        <a:sym typeface="Lato"/>
                      </a:endParaRPr>
                    </a:p>
                  </a:txBody>
                  <a:tcPr marT="91425" marB="91425" marR="91425" marL="91425"/>
                </a:tc>
                <a:tc>
                  <a:txBody>
                    <a:bodyPr/>
                    <a:lstStyle/>
                    <a:p>
                      <a:pPr indent="0" lvl="0" marL="0" rtl="0" algn="just">
                        <a:lnSpc>
                          <a:spcPct val="115000"/>
                        </a:lnSpc>
                        <a:spcBef>
                          <a:spcPts val="0"/>
                        </a:spcBef>
                        <a:spcAft>
                          <a:spcPts val="0"/>
                        </a:spcAft>
                        <a:buNone/>
                      </a:pPr>
                      <a:r>
                        <a:rPr lang="en-GB" sz="1000">
                          <a:latin typeface="Lato"/>
                          <a:ea typeface="Lato"/>
                          <a:cs typeface="Lato"/>
                          <a:sym typeface="Lato"/>
                        </a:rPr>
                        <a:t>Investasi dalam mengembangkan infrastruktur yang sesuai dengan prinsip-prinsip Islam.</a:t>
                      </a:r>
                      <a:endParaRPr sz="1000">
                        <a:latin typeface="Lato"/>
                        <a:ea typeface="Lato"/>
                        <a:cs typeface="Lato"/>
                        <a:sym typeface="Lato"/>
                      </a:endParaRPr>
                    </a:p>
                  </a:txBody>
                  <a:tcPr marT="91425" marB="91425" marR="91425" marL="91425"/>
                </a:tc>
              </a:tr>
            </a:tbl>
          </a:graphicData>
        </a:graphic>
      </p:graphicFrame>
      <p:sp>
        <p:nvSpPr>
          <p:cNvPr id="760" name="Google Shape;760;g2620b0577c1_1_91"/>
          <p:cNvSpPr txBox="1"/>
          <p:nvPr>
            <p:ph type="ctrTitle"/>
          </p:nvPr>
        </p:nvSpPr>
        <p:spPr>
          <a:xfrm>
            <a:off x="1905000" y="637027"/>
            <a:ext cx="5371800" cy="30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300"/>
              <a:t>CONTOH DARI NEGARA YANG SEDANG MENGHADAPI ATAU BERHASIL MELEWATI TANTANGAN</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2620b0577c1_1_96"/>
          <p:cNvSpPr/>
          <p:nvPr/>
        </p:nvSpPr>
        <p:spPr>
          <a:xfrm>
            <a:off x="6124275" y="2253425"/>
            <a:ext cx="2649600" cy="2396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6" name="Google Shape;766;g2620b0577c1_1_96"/>
          <p:cNvSpPr/>
          <p:nvPr/>
        </p:nvSpPr>
        <p:spPr>
          <a:xfrm>
            <a:off x="3266775" y="2073650"/>
            <a:ext cx="2649600" cy="2618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7" name="Google Shape;767;g2620b0577c1_1_96"/>
          <p:cNvSpPr/>
          <p:nvPr/>
        </p:nvSpPr>
        <p:spPr>
          <a:xfrm>
            <a:off x="454300" y="2198525"/>
            <a:ext cx="2475600" cy="2396100"/>
          </a:xfrm>
          <a:prstGeom prst="roundRect">
            <a:avLst>
              <a:gd fmla="val 16667" name="adj"/>
            </a:avLst>
          </a:prstGeom>
          <a:solidFill>
            <a:srgbClr val="52DA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8" name="Google Shape;768;g2620b0577c1_1_96"/>
          <p:cNvSpPr txBox="1"/>
          <p:nvPr>
            <p:ph idx="6" type="subTitle"/>
          </p:nvPr>
        </p:nvSpPr>
        <p:spPr>
          <a:xfrm>
            <a:off x="437800" y="2156875"/>
            <a:ext cx="2508600" cy="2310300"/>
          </a:xfrm>
          <a:prstGeom prst="rect">
            <a:avLst/>
          </a:prstGeom>
          <a:noFill/>
        </p:spPr>
        <p:txBody>
          <a:bodyPr anchorCtr="0" anchor="t" bIns="91425" lIns="0" spcFirstLastPara="1" rIns="0" wrap="square" tIns="91425">
            <a:noAutofit/>
          </a:bodyPr>
          <a:lstStyle/>
          <a:p>
            <a:pPr indent="0" lvl="0" marL="0" rtl="0" algn="ctr">
              <a:spcBef>
                <a:spcPts val="0"/>
              </a:spcBef>
              <a:spcAft>
                <a:spcPts val="0"/>
              </a:spcAft>
              <a:buNone/>
            </a:pPr>
            <a:r>
              <a:rPr lang="en-GB" sz="1200"/>
              <a:t>Dalam Jurnal DPR RI tentang pengembangan pariwisata halal di Indonesia, terungkap kelemahan signifikan yang dimiliki Indonesia, yaitu kurangnya kesamaan pemahaman tentang pariwisata halal di antara pemerintah, stakeholder, dan masyarakat.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GB" sz="1200"/>
              <a:t>Maka dari itu, penting bagi pemerintah untuk menyelesaikan masalah perbedaan pemahaman ini.</a:t>
            </a:r>
            <a:endParaRPr sz="1200"/>
          </a:p>
        </p:txBody>
      </p:sp>
      <p:sp>
        <p:nvSpPr>
          <p:cNvPr id="769" name="Google Shape;769;g2620b0577c1_1_96"/>
          <p:cNvSpPr txBox="1"/>
          <p:nvPr>
            <p:ph idx="1" type="subTitle"/>
          </p:nvPr>
        </p:nvSpPr>
        <p:spPr>
          <a:xfrm flipH="1">
            <a:off x="5974925" y="1448250"/>
            <a:ext cx="2922300" cy="3201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GB" sz="1300"/>
              <a:t>PEMBUATAN ORGANISASI UNTUK HALAL TOURISME</a:t>
            </a:r>
            <a:endParaRPr sz="1300"/>
          </a:p>
        </p:txBody>
      </p:sp>
      <p:sp>
        <p:nvSpPr>
          <p:cNvPr id="770" name="Google Shape;770;g2620b0577c1_1_96"/>
          <p:cNvSpPr txBox="1"/>
          <p:nvPr>
            <p:ph idx="2" type="subTitle"/>
          </p:nvPr>
        </p:nvSpPr>
        <p:spPr>
          <a:xfrm>
            <a:off x="6143950" y="2302825"/>
            <a:ext cx="2584500" cy="20184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GB" sz="1200"/>
              <a:t>Untuk meningkatkan halal tourisme, diperlukan suatu organisasi yang fokus mengelola hal tersebut. Organisasi ini bertugas menetapkan kebijakan dan strategi-strategi wisata halal.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GB" sz="1200"/>
              <a:t>Dengan keberadaan organisasi semacam itu, diharapkan halal tourisme dapat memberikan kontribusi positif terhadap pendapatan wisata suatu negara jika dikelola dengan efektif.</a:t>
            </a:r>
            <a:endParaRPr sz="1200"/>
          </a:p>
        </p:txBody>
      </p:sp>
      <p:sp>
        <p:nvSpPr>
          <p:cNvPr id="771" name="Google Shape;771;g2620b0577c1_1_96"/>
          <p:cNvSpPr txBox="1"/>
          <p:nvPr>
            <p:ph idx="3" type="subTitle"/>
          </p:nvPr>
        </p:nvSpPr>
        <p:spPr>
          <a:xfrm flipH="1">
            <a:off x="3208175" y="1345650"/>
            <a:ext cx="2766600" cy="5598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GB" sz="1300"/>
              <a:t>KEBIJAKAN YANG MENGUNTUNGKAN HALAL TOURISME</a:t>
            </a:r>
            <a:endParaRPr sz="1300"/>
          </a:p>
        </p:txBody>
      </p:sp>
      <p:sp>
        <p:nvSpPr>
          <p:cNvPr id="772" name="Google Shape;772;g2620b0577c1_1_96"/>
          <p:cNvSpPr txBox="1"/>
          <p:nvPr>
            <p:ph idx="4" type="subTitle"/>
          </p:nvPr>
        </p:nvSpPr>
        <p:spPr>
          <a:xfrm>
            <a:off x="3299225" y="2037850"/>
            <a:ext cx="2584500" cy="27705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lang="en-GB" sz="1200"/>
              <a:t>Dalam Jurnal DPR RI, disimpulkan bahwa Indonesia masih belum memiliki kebijakan yang mendukung halal tourisme.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GB" sz="1200"/>
              <a:t>Seharusnya, pemerintah dapat memberikan keringanan biaya untuk sertifikasi halal, yang akan mendorong pemilik restoran atau produsen makanan/minuman untuk mengurus sertifikasi tersebut. Langkah ini diharapkan dapat menggairahkan pengembangan pariwisata halal di Indonesia.</a:t>
            </a:r>
            <a:endParaRPr sz="1200"/>
          </a:p>
        </p:txBody>
      </p:sp>
      <p:sp>
        <p:nvSpPr>
          <p:cNvPr id="773" name="Google Shape;773;g2620b0577c1_1_96"/>
          <p:cNvSpPr txBox="1"/>
          <p:nvPr>
            <p:ph idx="5" type="subTitle"/>
          </p:nvPr>
        </p:nvSpPr>
        <p:spPr>
          <a:xfrm flipH="1">
            <a:off x="350775" y="1448250"/>
            <a:ext cx="2649600" cy="3201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GB" sz="1300"/>
              <a:t>SOSIALISASI HALAL TOURISM KEPADA MASYARAKAT</a:t>
            </a:r>
            <a:endParaRPr sz="1300"/>
          </a:p>
        </p:txBody>
      </p:sp>
      <p:sp>
        <p:nvSpPr>
          <p:cNvPr id="774" name="Google Shape;774;g2620b0577c1_1_96"/>
          <p:cNvSpPr txBox="1"/>
          <p:nvPr>
            <p:ph type="ctrTitle"/>
          </p:nvPr>
        </p:nvSpPr>
        <p:spPr>
          <a:xfrm>
            <a:off x="350775" y="637025"/>
            <a:ext cx="84426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PERAN PEMERINTAH/DUNIA DALAM KEBIJAKAN INTERNASIONAL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73"/>
                                        </p:tgtEl>
                                        <p:attrNameLst>
                                          <p:attrName>style.visibility</p:attrName>
                                        </p:attrNameLst>
                                      </p:cBhvr>
                                      <p:to>
                                        <p:strVal val="visible"/>
                                      </p:to>
                                    </p:set>
                                    <p:anim calcmode="lin" valueType="num">
                                      <p:cBhvr additive="base">
                                        <p:cTn dur="1000"/>
                                        <p:tgtEl>
                                          <p:spTgt spid="773"/>
                                        </p:tgtEl>
                                        <p:attrNameLst>
                                          <p:attrName>ppt_w</p:attrName>
                                        </p:attrNameLst>
                                      </p:cBhvr>
                                      <p:tavLst>
                                        <p:tav fmla="" tm="0">
                                          <p:val>
                                            <p:strVal val="0"/>
                                          </p:val>
                                        </p:tav>
                                        <p:tav fmla="" tm="100000">
                                          <p:val>
                                            <p:strVal val="#ppt_w"/>
                                          </p:val>
                                        </p:tav>
                                      </p:tavLst>
                                    </p:anim>
                                    <p:anim calcmode="lin" valueType="num">
                                      <p:cBhvr additive="base">
                                        <p:cTn dur="1000"/>
                                        <p:tgtEl>
                                          <p:spTgt spid="77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71"/>
                                        </p:tgtEl>
                                        <p:attrNameLst>
                                          <p:attrName>style.visibility</p:attrName>
                                        </p:attrNameLst>
                                      </p:cBhvr>
                                      <p:to>
                                        <p:strVal val="visible"/>
                                      </p:to>
                                    </p:set>
                                    <p:anim calcmode="lin" valueType="num">
                                      <p:cBhvr additive="base">
                                        <p:cTn dur="1000"/>
                                        <p:tgtEl>
                                          <p:spTgt spid="771"/>
                                        </p:tgtEl>
                                        <p:attrNameLst>
                                          <p:attrName>ppt_w</p:attrName>
                                        </p:attrNameLst>
                                      </p:cBhvr>
                                      <p:tavLst>
                                        <p:tav fmla="" tm="0">
                                          <p:val>
                                            <p:strVal val="0"/>
                                          </p:val>
                                        </p:tav>
                                        <p:tav fmla="" tm="100000">
                                          <p:val>
                                            <p:strVal val="#ppt_w"/>
                                          </p:val>
                                        </p:tav>
                                      </p:tavLst>
                                    </p:anim>
                                    <p:anim calcmode="lin" valueType="num">
                                      <p:cBhvr additive="base">
                                        <p:cTn dur="1000"/>
                                        <p:tgtEl>
                                          <p:spTgt spid="77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1000"/>
                                        <p:tgtEl>
                                          <p:spTgt spid="769"/>
                                        </p:tgtEl>
                                        <p:attrNameLst>
                                          <p:attrName>ppt_w</p:attrName>
                                        </p:attrNameLst>
                                      </p:cBhvr>
                                      <p:tavLst>
                                        <p:tav fmla="" tm="0">
                                          <p:val>
                                            <p:strVal val="0"/>
                                          </p:val>
                                        </p:tav>
                                        <p:tav fmla="" tm="100000">
                                          <p:val>
                                            <p:strVal val="#ppt_w"/>
                                          </p:val>
                                        </p:tav>
                                      </p:tavLst>
                                    </p:anim>
                                    <p:anim calcmode="lin" valueType="num">
                                      <p:cBhvr additive="base">
                                        <p:cTn dur="1000"/>
                                        <p:tgtEl>
                                          <p:spTgt spid="7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2620b0577c1_1_109"/>
          <p:cNvSpPr/>
          <p:nvPr/>
        </p:nvSpPr>
        <p:spPr>
          <a:xfrm>
            <a:off x="361875" y="1356100"/>
            <a:ext cx="8461200" cy="3431400"/>
          </a:xfrm>
          <a:prstGeom prst="round2DiagRect">
            <a:avLst>
              <a:gd fmla="val 16667"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0" name="Google Shape;780;g2620b0577c1_1_109"/>
          <p:cNvSpPr txBox="1"/>
          <p:nvPr>
            <p:ph type="ctrTitle"/>
          </p:nvPr>
        </p:nvSpPr>
        <p:spPr>
          <a:xfrm>
            <a:off x="1600200" y="6370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KESIMPULAN</a:t>
            </a:r>
            <a:endParaRPr/>
          </a:p>
        </p:txBody>
      </p:sp>
      <p:sp>
        <p:nvSpPr>
          <p:cNvPr id="781" name="Google Shape;781;g2620b0577c1_1_109"/>
          <p:cNvSpPr txBox="1"/>
          <p:nvPr/>
        </p:nvSpPr>
        <p:spPr>
          <a:xfrm>
            <a:off x="635625" y="1459975"/>
            <a:ext cx="8066100" cy="322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Lato"/>
                <a:ea typeface="Lato"/>
                <a:cs typeface="Lato"/>
                <a:sym typeface="Lato"/>
              </a:rPr>
              <a:t>Indonesia berpotensi besar di sektor pariwisata halal karena mayoritas penduduknya Muslim. Mengadopsi wisata halal dapat meningkatkan kunjungan, pendapatan, dan perekonomian lokal. Berikut rekomendasi pengembangan turisme:</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200">
                <a:latin typeface="Lato"/>
                <a:ea typeface="Lato"/>
                <a:cs typeface="Lato"/>
                <a:sym typeface="Lato"/>
              </a:rPr>
              <a:t>Regulasi yang Mendukung:</a:t>
            </a:r>
            <a:r>
              <a:rPr lang="en-GB" sz="1200">
                <a:solidFill>
                  <a:srgbClr val="CC0000"/>
                </a:solidFill>
                <a:latin typeface="Lato"/>
                <a:ea typeface="Lato"/>
                <a:cs typeface="Lato"/>
                <a:sym typeface="Lato"/>
              </a:rPr>
              <a:t> Pemerintah perlu menciptakan regulasi yang jelas dan mendukung perkembangan halal tourisme. Ini termasuk mengenai sertifikasi halal untuk restoran, akomodasi, dan layanan lainnya. </a:t>
            </a:r>
            <a:endParaRPr sz="1200">
              <a:solidFill>
                <a:srgbClr val="CC0000"/>
              </a:solidFill>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200">
                <a:latin typeface="Lato"/>
                <a:ea typeface="Lato"/>
                <a:cs typeface="Lato"/>
                <a:sym typeface="Lato"/>
              </a:rPr>
              <a:t>Promosi Destinasi Wisata Halal: </a:t>
            </a:r>
            <a:r>
              <a:rPr lang="en-GB" sz="1200">
                <a:solidFill>
                  <a:srgbClr val="CC0000"/>
                </a:solidFill>
                <a:latin typeface="Lato"/>
                <a:ea typeface="Lato"/>
                <a:cs typeface="Lato"/>
                <a:sym typeface="Lato"/>
              </a:rPr>
              <a:t>Mengidentifikasi destinasi wisata yang dapat menarik wisatawan Muslim. Promosikan destinasi ini melalui kampanye khusus yang menyoroti makanan halal, fasilitas ibadah, dan privasi pengunjung. </a:t>
            </a:r>
            <a:endParaRPr sz="1200">
              <a:solidFill>
                <a:srgbClr val="CC0000"/>
              </a:solidFill>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200">
                <a:latin typeface="Lato"/>
                <a:ea typeface="Lato"/>
                <a:cs typeface="Lato"/>
                <a:sym typeface="Lato"/>
              </a:rPr>
              <a:t>Akomodasi Halal:</a:t>
            </a:r>
            <a:r>
              <a:rPr lang="en-GB" sz="1200">
                <a:solidFill>
                  <a:srgbClr val="CC0000"/>
                </a:solidFill>
                <a:latin typeface="Lato"/>
                <a:ea typeface="Lato"/>
                <a:cs typeface="Lato"/>
                <a:sym typeface="Lato"/>
              </a:rPr>
              <a:t> Mendukung pengembangan hotel dan akomodasi halal yang ramah bagi keluarga, dengan fasilitas ibadah, dan pemisahan antara pria dan wanita. </a:t>
            </a:r>
            <a:endParaRPr sz="1200">
              <a:solidFill>
                <a:srgbClr val="CC0000"/>
              </a:solidFill>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200">
                <a:latin typeface="Lato"/>
                <a:ea typeface="Lato"/>
                <a:cs typeface="Lato"/>
                <a:sym typeface="Lato"/>
              </a:rPr>
              <a:t>Kemitraan: </a:t>
            </a:r>
            <a:r>
              <a:rPr lang="en-GB" sz="1200">
                <a:solidFill>
                  <a:srgbClr val="CC0000"/>
                </a:solidFill>
                <a:latin typeface="Lato"/>
                <a:ea typeface="Lato"/>
                <a:cs typeface="Lato"/>
                <a:sym typeface="Lato"/>
              </a:rPr>
              <a:t>Kerjasama dengan negara-negara yang telah berhasil mengembangkan halal tourisme, seperti Malaysia atau Qatar, untuk pertukaran pengetahuan dan pengalaman. </a:t>
            </a:r>
            <a:endParaRPr sz="1200">
              <a:solidFill>
                <a:srgbClr val="CC0000"/>
              </a:solidFill>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200">
                <a:latin typeface="Lato"/>
                <a:ea typeface="Lato"/>
                <a:cs typeface="Lato"/>
                <a:sym typeface="Lato"/>
              </a:rPr>
              <a:t>Infrastruktur: </a:t>
            </a:r>
            <a:r>
              <a:rPr lang="en-GB" sz="1200">
                <a:solidFill>
                  <a:srgbClr val="CC0000"/>
                </a:solidFill>
                <a:latin typeface="Lato"/>
                <a:ea typeface="Lato"/>
                <a:cs typeface="Lato"/>
                <a:sym typeface="Lato"/>
              </a:rPr>
              <a:t>Meningkatkan infrastruktur di destinasi wisata, termasuk transportasi dan aksesibilitas yang ramah Muslim</a:t>
            </a:r>
            <a:r>
              <a:rPr lang="en-GB" sz="1200">
                <a:latin typeface="Lato"/>
                <a:ea typeface="Lato"/>
                <a:cs typeface="Lato"/>
                <a:sym typeface="Lato"/>
              </a:rPr>
              <a:t>. </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200">
                <a:latin typeface="Lato"/>
                <a:ea typeface="Lato"/>
                <a:cs typeface="Lato"/>
                <a:sym typeface="Lato"/>
              </a:rPr>
              <a:t>Peningkatan Standar Halal:</a:t>
            </a:r>
            <a:r>
              <a:rPr lang="en-GB" sz="1200">
                <a:solidFill>
                  <a:srgbClr val="CC0000"/>
                </a:solidFill>
                <a:latin typeface="Lato"/>
                <a:ea typeface="Lato"/>
                <a:cs typeface="Lato"/>
                <a:sym typeface="Lato"/>
              </a:rPr>
              <a:t> Menentukan dan meningkatkan standar untuk sertifikasi halal sehingga wisatawan dan masyarakat lokal merasa lebih percaya.</a:t>
            </a:r>
            <a:endParaRPr sz="1200">
              <a:solidFill>
                <a:srgbClr val="CC0000"/>
              </a:solidFill>
              <a:latin typeface="Lato"/>
              <a:ea typeface="Lato"/>
              <a:cs typeface="Lato"/>
              <a:sym typeface="Lato"/>
            </a:endParaRPr>
          </a:p>
          <a:p>
            <a:pPr indent="0" lvl="0" marL="0" rtl="0" algn="l">
              <a:spcBef>
                <a:spcPts val="0"/>
              </a:spcBef>
              <a:spcAft>
                <a:spcPts val="0"/>
              </a:spcAft>
              <a:buNone/>
            </a:pPr>
            <a:r>
              <a:t/>
            </a:r>
            <a:endParaRPr sz="1100">
              <a:latin typeface="Baskervville"/>
              <a:ea typeface="Baskervville"/>
              <a:cs typeface="Baskervville"/>
              <a:sym typeface="Baskervvil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81"/>
                                        </p:tgtEl>
                                        <p:attrNameLst>
                                          <p:attrName>style.visibility</p:attrName>
                                        </p:attrNameLst>
                                      </p:cBhvr>
                                      <p:to>
                                        <p:strVal val="visible"/>
                                      </p:to>
                                    </p:set>
                                    <p:anim calcmode="lin" valueType="num">
                                      <p:cBhvr additive="base">
                                        <p:cTn dur="1000"/>
                                        <p:tgtEl>
                                          <p:spTgt spid="781"/>
                                        </p:tgtEl>
                                        <p:attrNameLst>
                                          <p:attrName>ppt_w</p:attrName>
                                        </p:attrNameLst>
                                      </p:cBhvr>
                                      <p:tavLst>
                                        <p:tav fmla="" tm="0">
                                          <p:val>
                                            <p:strVal val="0"/>
                                          </p:val>
                                        </p:tav>
                                        <p:tav fmla="" tm="100000">
                                          <p:val>
                                            <p:strVal val="#ppt_w"/>
                                          </p:val>
                                        </p:tav>
                                      </p:tavLst>
                                    </p:anim>
                                    <p:anim calcmode="lin" valueType="num">
                                      <p:cBhvr additive="base">
                                        <p:cTn dur="1000"/>
                                        <p:tgtEl>
                                          <p:spTgt spid="7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2620b0577c1_1_115"/>
          <p:cNvSpPr txBox="1"/>
          <p:nvPr>
            <p:ph idx="1" type="subTitle"/>
          </p:nvPr>
        </p:nvSpPr>
        <p:spPr>
          <a:xfrm>
            <a:off x="1381375" y="-1693450"/>
            <a:ext cx="3297600" cy="10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2620b0577c1_1_115"/>
          <p:cNvSpPr txBox="1"/>
          <p:nvPr>
            <p:ph type="ctrTitle"/>
          </p:nvPr>
        </p:nvSpPr>
        <p:spPr>
          <a:xfrm>
            <a:off x="1600200" y="579522"/>
            <a:ext cx="5933400" cy="88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 you!</a:t>
            </a:r>
            <a:endParaRPr/>
          </a:p>
        </p:txBody>
      </p:sp>
      <p:pic>
        <p:nvPicPr>
          <p:cNvPr id="788" name="Google Shape;788;g2620b0577c1_1_115"/>
          <p:cNvPicPr preferRelativeResize="0"/>
          <p:nvPr/>
        </p:nvPicPr>
        <p:blipFill rotWithShape="1">
          <a:blip r:embed="rId3">
            <a:alphaModFix/>
          </a:blip>
          <a:srcRect b="24346" l="0" r="0" t="9296"/>
          <a:stretch/>
        </p:blipFill>
        <p:spPr>
          <a:xfrm>
            <a:off x="2072525" y="2571750"/>
            <a:ext cx="4988749" cy="1858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620b0577c1_1_16"/>
          <p:cNvSpPr txBox="1"/>
          <p:nvPr>
            <p:ph type="ctrTitle"/>
          </p:nvPr>
        </p:nvSpPr>
        <p:spPr>
          <a:xfrm>
            <a:off x="1600200" y="6370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ANGGOTA</a:t>
            </a:r>
            <a:endParaRPr/>
          </a:p>
        </p:txBody>
      </p:sp>
      <p:sp>
        <p:nvSpPr>
          <p:cNvPr id="629" name="Google Shape;629;g2620b0577c1_1_16"/>
          <p:cNvSpPr txBox="1"/>
          <p:nvPr>
            <p:ph idx="1" type="body"/>
          </p:nvPr>
        </p:nvSpPr>
        <p:spPr>
          <a:xfrm>
            <a:off x="720000" y="1475675"/>
            <a:ext cx="7689600" cy="311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30" name="Google Shape;630;g2620b0577c1_1_16"/>
          <p:cNvGraphicFramePr/>
          <p:nvPr/>
        </p:nvGraphicFramePr>
        <p:xfrm>
          <a:off x="276513" y="1458088"/>
          <a:ext cx="3000000" cy="3000000"/>
        </p:xfrm>
        <a:graphic>
          <a:graphicData uri="http://schemas.openxmlformats.org/drawingml/2006/table">
            <a:tbl>
              <a:tblPr>
                <a:noFill/>
                <a:tableStyleId>{CC47F0A5-014B-4966-82EB-E53458C353D8}</a:tableStyleId>
              </a:tblPr>
              <a:tblGrid>
                <a:gridCol w="4277600"/>
                <a:gridCol w="4298975"/>
              </a:tblGrid>
              <a:tr h="344850">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DIKI SAPUTRA</a:t>
                      </a:r>
                      <a:endParaRPr sz="800" u="sng">
                        <a:solidFill>
                          <a:schemeClr val="dk1"/>
                        </a:solidFill>
                        <a:latin typeface="Baskervville"/>
                        <a:ea typeface="Baskervville"/>
                        <a:cs typeface="Baskervville"/>
                        <a:sym typeface="Baskervvill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12522038</a:t>
                      </a:r>
                      <a:endParaRPr sz="400">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225">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MUHAMMAD HUMAM NABEEL</a:t>
                      </a:r>
                      <a:endParaRPr sz="800" u="sng">
                        <a:solidFill>
                          <a:schemeClr val="dk1"/>
                        </a:solidFill>
                        <a:latin typeface="Baskervville"/>
                        <a:ea typeface="Baskervville"/>
                        <a:cs typeface="Baskervville"/>
                        <a:sym typeface="Baskervvill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12822006</a:t>
                      </a:r>
                      <a:endParaRPr sz="400">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225">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AMALIA PUTRI</a:t>
                      </a:r>
                      <a:endParaRPr sz="800" u="sng">
                        <a:solidFill>
                          <a:schemeClr val="dk1"/>
                        </a:solidFill>
                        <a:latin typeface="Baskervville"/>
                        <a:ea typeface="Baskervville"/>
                        <a:cs typeface="Baskervville"/>
                        <a:sym typeface="Baskervvill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13522042</a:t>
                      </a:r>
                      <a:endParaRPr sz="400">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225">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ERDIANTI WIGA PUTRI ANDINI</a:t>
                      </a:r>
                      <a:endParaRPr sz="800" u="sng">
                        <a:solidFill>
                          <a:schemeClr val="dk1"/>
                        </a:solidFill>
                        <a:latin typeface="Baskervville"/>
                        <a:ea typeface="Baskervville"/>
                        <a:cs typeface="Baskervville"/>
                        <a:sym typeface="Baskervvill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13522053</a:t>
                      </a:r>
                      <a:endParaRPr sz="400">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225">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MUHAMMAD ATHALLAH NAUFAL</a:t>
                      </a:r>
                      <a:endParaRPr sz="800" u="sng">
                        <a:solidFill>
                          <a:schemeClr val="dk1"/>
                        </a:solidFill>
                        <a:latin typeface="Baskervville"/>
                        <a:ea typeface="Baskervville"/>
                        <a:cs typeface="Baskervville"/>
                        <a:sym typeface="Baskervvill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13622095</a:t>
                      </a:r>
                      <a:endParaRPr sz="400">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225">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M HAFIZ KHALIFA MUNTAZAR</a:t>
                      </a:r>
                      <a:endParaRPr sz="800" u="sng">
                        <a:solidFill>
                          <a:schemeClr val="dk1"/>
                        </a:solidFill>
                        <a:latin typeface="Baskervville"/>
                        <a:ea typeface="Baskervville"/>
                        <a:cs typeface="Baskervville"/>
                        <a:sym typeface="Baskervvill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13622100</a:t>
                      </a:r>
                      <a:endParaRPr sz="400">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225">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KARINA SYAHIRA PUTRI</a:t>
                      </a:r>
                      <a:endParaRPr sz="800" u="sng">
                        <a:solidFill>
                          <a:schemeClr val="dk1"/>
                        </a:solidFill>
                        <a:latin typeface="Baskervville"/>
                        <a:ea typeface="Baskervville"/>
                        <a:cs typeface="Baskervville"/>
                        <a:sym typeface="Baskervvill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17322035</a:t>
                      </a:r>
                      <a:endParaRPr sz="400">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225">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RAISA NABILA DARLIS</a:t>
                      </a:r>
                      <a:endParaRPr sz="800" u="sng">
                        <a:solidFill>
                          <a:schemeClr val="dk1"/>
                        </a:solidFill>
                        <a:latin typeface="Baskervville"/>
                        <a:ea typeface="Baskervville"/>
                        <a:cs typeface="Baskervville"/>
                        <a:sym typeface="Baskervvill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19022003</a:t>
                      </a:r>
                      <a:endParaRPr sz="400">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225">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RUCI DIAH CANTRIKASARI</a:t>
                      </a:r>
                      <a:endParaRPr sz="800" u="sng">
                        <a:solidFill>
                          <a:schemeClr val="dk1"/>
                        </a:solidFill>
                        <a:latin typeface="Baskervville"/>
                        <a:ea typeface="Baskervville"/>
                        <a:cs typeface="Baskervville"/>
                        <a:sym typeface="Baskervvill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u="sng">
                          <a:solidFill>
                            <a:schemeClr val="dk1"/>
                          </a:solidFill>
                          <a:latin typeface="Baskervville"/>
                          <a:ea typeface="Baskervville"/>
                          <a:cs typeface="Baskervville"/>
                          <a:sym typeface="Baskervville"/>
                        </a:rPr>
                        <a:t>19022078</a:t>
                      </a:r>
                      <a:endParaRPr sz="400">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0"/>
                                        </p:tgtEl>
                                        <p:attrNameLst>
                                          <p:attrName>style.visibility</p:attrName>
                                        </p:attrNameLst>
                                      </p:cBhvr>
                                      <p:to>
                                        <p:strVal val="visible"/>
                                      </p:to>
                                    </p:set>
                                    <p:anim calcmode="lin" valueType="num">
                                      <p:cBhvr additive="base">
                                        <p:cTn dur="1000"/>
                                        <p:tgtEl>
                                          <p:spTgt spid="6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620b0577c1_1_22"/>
          <p:cNvSpPr/>
          <p:nvPr/>
        </p:nvSpPr>
        <p:spPr>
          <a:xfrm rot="-5400000">
            <a:off x="6095075" y="2012525"/>
            <a:ext cx="2733900" cy="2671800"/>
          </a:xfrm>
          <a:prstGeom prst="flowChartDelay">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6" name="Google Shape;636;g2620b0577c1_1_22"/>
          <p:cNvSpPr/>
          <p:nvPr/>
        </p:nvSpPr>
        <p:spPr>
          <a:xfrm>
            <a:off x="520225" y="2017500"/>
            <a:ext cx="5282100" cy="2722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7" name="Google Shape;637;g2620b0577c1_1_22"/>
          <p:cNvSpPr txBox="1"/>
          <p:nvPr>
            <p:ph idx="3" type="subTitle"/>
          </p:nvPr>
        </p:nvSpPr>
        <p:spPr>
          <a:xfrm>
            <a:off x="431561" y="1447101"/>
            <a:ext cx="2235300" cy="3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Pendapat Ahli</a:t>
            </a:r>
            <a:endParaRPr/>
          </a:p>
        </p:txBody>
      </p:sp>
      <p:sp>
        <p:nvSpPr>
          <p:cNvPr id="638" name="Google Shape;638;g2620b0577c1_1_22"/>
          <p:cNvSpPr txBox="1"/>
          <p:nvPr>
            <p:ph type="ctrTitle"/>
          </p:nvPr>
        </p:nvSpPr>
        <p:spPr>
          <a:xfrm>
            <a:off x="1600200" y="6370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PENGERTIAN HALAL TOURISM</a:t>
            </a:r>
            <a:endParaRPr/>
          </a:p>
        </p:txBody>
      </p:sp>
      <p:sp>
        <p:nvSpPr>
          <p:cNvPr id="639" name="Google Shape;639;g2620b0577c1_1_22"/>
          <p:cNvSpPr txBox="1"/>
          <p:nvPr>
            <p:ph idx="2" type="subTitle"/>
          </p:nvPr>
        </p:nvSpPr>
        <p:spPr>
          <a:xfrm>
            <a:off x="3260150" y="1427800"/>
            <a:ext cx="2636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ALEXANDER REYAAN</a:t>
            </a:r>
            <a:endParaRPr/>
          </a:p>
        </p:txBody>
      </p:sp>
      <p:sp>
        <p:nvSpPr>
          <p:cNvPr id="640" name="Google Shape;640;g2620b0577c1_1_22"/>
          <p:cNvSpPr txBox="1"/>
          <p:nvPr>
            <p:ph idx="1" type="body"/>
          </p:nvPr>
        </p:nvSpPr>
        <p:spPr>
          <a:xfrm>
            <a:off x="684925" y="2141075"/>
            <a:ext cx="5117400" cy="248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i="1" lang="en-GB"/>
              <a:t>“Wisata halal atau halal tourism lebih memfokuskan pada layanan tambahan  yang disediakan oleh pelaku usaha pariwisata dan ekonomi kreatif agar bisa sesuai dengan kategori halal.”</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GB"/>
              <a:t>“Misalnya, sebuah hotel menyediakan apapun yang dibutuhkan wisatawan muslim, maka hotel tersebut sudah menjalankan wisata halal. </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GB"/>
              <a:t>Menurut Alexander Reyaan, Direktur Wisata Minat Khusus Kemenparekraf, layanan tambahan meliputi </a:t>
            </a:r>
            <a:r>
              <a:rPr i="1" lang="en-GB"/>
              <a:t>need to have</a:t>
            </a:r>
            <a:r>
              <a:rPr lang="en-GB"/>
              <a:t>, seperti makanan halal dan fasilitas untuk shalat, dan </a:t>
            </a:r>
            <a:r>
              <a:rPr i="1" lang="en-GB"/>
              <a:t>good to have</a:t>
            </a:r>
            <a:r>
              <a:rPr lang="en-GB"/>
              <a:t>, seperti toilet yang ramah bagi muslim.</a:t>
            </a:r>
            <a:endParaRPr/>
          </a:p>
          <a:p>
            <a:pPr indent="0" lvl="0" marL="0" rtl="0" algn="l">
              <a:spcBef>
                <a:spcPts val="0"/>
              </a:spcBef>
              <a:spcAft>
                <a:spcPts val="0"/>
              </a:spcAft>
              <a:buNone/>
            </a:pPr>
            <a:r>
              <a:t/>
            </a:r>
            <a:endParaRPr/>
          </a:p>
        </p:txBody>
      </p:sp>
      <p:sp>
        <p:nvSpPr>
          <p:cNvPr id="641" name="Google Shape;641;g2620b0577c1_1_22"/>
          <p:cNvSpPr txBox="1"/>
          <p:nvPr>
            <p:ph idx="1" type="body"/>
          </p:nvPr>
        </p:nvSpPr>
        <p:spPr>
          <a:xfrm>
            <a:off x="6500375" y="2377425"/>
            <a:ext cx="2003100" cy="2252700"/>
          </a:xfrm>
          <a:prstGeom prst="rect">
            <a:avLst/>
          </a:prstGeom>
          <a:noFill/>
        </p:spPr>
        <p:txBody>
          <a:bodyPr anchorCtr="0" anchor="t" bIns="0" lIns="0" spcFirstLastPara="1" rIns="0" wrap="square" tIns="0">
            <a:noAutofit/>
          </a:bodyPr>
          <a:lstStyle/>
          <a:p>
            <a:pPr indent="0" lvl="0" marL="0" rtl="0" algn="ctr">
              <a:spcBef>
                <a:spcPts val="0"/>
              </a:spcBef>
              <a:spcAft>
                <a:spcPts val="0"/>
              </a:spcAft>
              <a:buNone/>
            </a:pPr>
            <a:r>
              <a:rPr lang="en-GB"/>
              <a:t>Dalam pengertiannya, menurut Kemenparekraf, wisata halal secara umum merupakan layanan tambahan amenitas, atraksi, dan aksesibilitas yang ditujukan dan diberikan untuk memenuhi pengalaman, kebutuhan, dan keinginan wisatawan Muslim. </a:t>
            </a:r>
            <a:endParaRPr/>
          </a:p>
          <a:p>
            <a:pPr indent="0" lvl="0" marL="0" rtl="0" algn="l">
              <a:spcBef>
                <a:spcPts val="0"/>
              </a:spcBef>
              <a:spcAft>
                <a:spcPts val="0"/>
              </a:spcAft>
              <a:buNone/>
            </a:pPr>
            <a:r>
              <a:t/>
            </a:r>
            <a:endParaRPr/>
          </a:p>
        </p:txBody>
      </p:sp>
      <p:sp>
        <p:nvSpPr>
          <p:cNvPr id="642" name="Google Shape;642;g2620b0577c1_1_22"/>
          <p:cNvSpPr txBox="1"/>
          <p:nvPr>
            <p:ph idx="2" type="subTitle"/>
          </p:nvPr>
        </p:nvSpPr>
        <p:spPr>
          <a:xfrm>
            <a:off x="6143675" y="1427800"/>
            <a:ext cx="2636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KEMENPAREKRAF</a:t>
            </a:r>
            <a:endParaRPr/>
          </a:p>
        </p:txBody>
      </p:sp>
      <p:pic>
        <p:nvPicPr>
          <p:cNvPr id="643" name="Google Shape;643;g2620b0577c1_1_22"/>
          <p:cNvPicPr preferRelativeResize="0"/>
          <p:nvPr/>
        </p:nvPicPr>
        <p:blipFill>
          <a:blip r:embed="rId3">
            <a:alphaModFix/>
          </a:blip>
          <a:stretch>
            <a:fillRect/>
          </a:stretch>
        </p:blipFill>
        <p:spPr>
          <a:xfrm>
            <a:off x="431550" y="336325"/>
            <a:ext cx="909050" cy="90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620b0577c1_1_34"/>
          <p:cNvSpPr/>
          <p:nvPr/>
        </p:nvSpPr>
        <p:spPr>
          <a:xfrm rot="10800000">
            <a:off x="6245725" y="2028725"/>
            <a:ext cx="2454900" cy="2671800"/>
          </a:xfrm>
          <a:prstGeom prst="wedgeRectCallout">
            <a:avLst>
              <a:gd fmla="val -28282" name="adj1"/>
              <a:gd fmla="val 60299"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9" name="Google Shape;649;g2620b0577c1_1_34"/>
          <p:cNvSpPr/>
          <p:nvPr/>
        </p:nvSpPr>
        <p:spPr>
          <a:xfrm rot="10800000">
            <a:off x="3339450" y="2486050"/>
            <a:ext cx="2454900" cy="1699200"/>
          </a:xfrm>
          <a:prstGeom prst="wedgeRectCallout">
            <a:avLst>
              <a:gd fmla="val 26579" name="adj1"/>
              <a:gd fmla="val 91367"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0" name="Google Shape;650;g2620b0577c1_1_34"/>
          <p:cNvSpPr/>
          <p:nvPr/>
        </p:nvSpPr>
        <p:spPr>
          <a:xfrm rot="10800000">
            <a:off x="399475" y="2041025"/>
            <a:ext cx="2565900" cy="2659500"/>
          </a:xfrm>
          <a:prstGeom prst="wedgeRectCallout">
            <a:avLst>
              <a:gd fmla="val -12522" name="adj1"/>
              <a:gd fmla="val 60316"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1" name="Google Shape;651;g2620b0577c1_1_34"/>
          <p:cNvSpPr/>
          <p:nvPr/>
        </p:nvSpPr>
        <p:spPr>
          <a:xfrm>
            <a:off x="6500725" y="1474225"/>
            <a:ext cx="1944900" cy="269400"/>
          </a:xfrm>
          <a:prstGeom prst="round2DiagRect">
            <a:avLst>
              <a:gd fmla="val 16667"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2" name="Google Shape;652;g2620b0577c1_1_34"/>
          <p:cNvSpPr/>
          <p:nvPr/>
        </p:nvSpPr>
        <p:spPr>
          <a:xfrm>
            <a:off x="3599550" y="1466800"/>
            <a:ext cx="1944900" cy="269400"/>
          </a:xfrm>
          <a:prstGeom prst="round2DiagRect">
            <a:avLst>
              <a:gd fmla="val 16667"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3" name="Google Shape;653;g2620b0577c1_1_34"/>
          <p:cNvSpPr/>
          <p:nvPr/>
        </p:nvSpPr>
        <p:spPr>
          <a:xfrm>
            <a:off x="780325" y="1466800"/>
            <a:ext cx="1944900" cy="269400"/>
          </a:xfrm>
          <a:prstGeom prst="round2DiagRect">
            <a:avLst>
              <a:gd fmla="val 16667"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4" name="Google Shape;654;g2620b0577c1_1_34"/>
          <p:cNvSpPr txBox="1"/>
          <p:nvPr>
            <p:ph idx="1" type="subTitle"/>
          </p:nvPr>
        </p:nvSpPr>
        <p:spPr>
          <a:xfrm flipH="1">
            <a:off x="6026750" y="1384200"/>
            <a:ext cx="2818500" cy="3201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GB" sz="1300"/>
              <a:t>WISATA DI INDONESIA</a:t>
            </a:r>
            <a:endParaRPr sz="1300"/>
          </a:p>
        </p:txBody>
      </p:sp>
      <p:sp>
        <p:nvSpPr>
          <p:cNvPr id="655" name="Google Shape;655;g2620b0577c1_1_34"/>
          <p:cNvSpPr txBox="1"/>
          <p:nvPr>
            <p:ph idx="2" type="subTitle"/>
          </p:nvPr>
        </p:nvSpPr>
        <p:spPr>
          <a:xfrm>
            <a:off x="6217975" y="1976800"/>
            <a:ext cx="2510400" cy="2582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GB" sz="1300"/>
              <a:t>Pengembangan pariwisata halal yang bertujuan memenuhi kebutuhan dan pengalaman wisatawan diantaranya: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GB" sz="1300"/>
              <a:t>Layanan makanan dan minuman halal, fasilitas ibadah berkualitas, toilet bersih dengan air memadai, program ramadhan, pengalaman unik bagi wisatawan muslim, bebas dari aktivitas non halal, penyediaan area rekreasi dengan privasi.</a:t>
            </a:r>
            <a:endParaRPr sz="1300"/>
          </a:p>
        </p:txBody>
      </p:sp>
      <p:sp>
        <p:nvSpPr>
          <p:cNvPr id="656" name="Google Shape;656;g2620b0577c1_1_34"/>
          <p:cNvSpPr txBox="1"/>
          <p:nvPr>
            <p:ph idx="3" type="subTitle"/>
          </p:nvPr>
        </p:nvSpPr>
        <p:spPr>
          <a:xfrm flipH="1">
            <a:off x="3162751" y="1384200"/>
            <a:ext cx="2818500" cy="3201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GB" sz="1300"/>
              <a:t>DALAM HUKUM ISLAM</a:t>
            </a:r>
            <a:endParaRPr sz="1300"/>
          </a:p>
        </p:txBody>
      </p:sp>
      <p:sp>
        <p:nvSpPr>
          <p:cNvPr id="657" name="Google Shape;657;g2620b0577c1_1_34"/>
          <p:cNvSpPr txBox="1"/>
          <p:nvPr>
            <p:ph idx="4" type="subTitle"/>
          </p:nvPr>
        </p:nvSpPr>
        <p:spPr>
          <a:xfrm>
            <a:off x="3538200" y="2434002"/>
            <a:ext cx="2057400" cy="178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GB" sz="1300"/>
              <a:t>“Halal” berarti hal yang dapat diizinkan, dan dalam konteks pariwisata.</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GB" sz="1300"/>
              <a:t> Wisata halal menerapkan aturan yang berhubungan dengan hukum atau nilai-nilai Islam.</a:t>
            </a:r>
            <a:endParaRPr sz="1300"/>
          </a:p>
        </p:txBody>
      </p:sp>
      <p:sp>
        <p:nvSpPr>
          <p:cNvPr id="658" name="Google Shape;658;g2620b0577c1_1_34"/>
          <p:cNvSpPr txBox="1"/>
          <p:nvPr>
            <p:ph idx="5" type="subTitle"/>
          </p:nvPr>
        </p:nvSpPr>
        <p:spPr>
          <a:xfrm flipH="1">
            <a:off x="569225" y="1513675"/>
            <a:ext cx="2299800" cy="1905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GB" sz="1300"/>
              <a:t>SECARA KONSEPTUAL</a:t>
            </a:r>
            <a:endParaRPr sz="1300"/>
          </a:p>
        </p:txBody>
      </p:sp>
      <p:sp>
        <p:nvSpPr>
          <p:cNvPr id="659" name="Google Shape;659;g2620b0577c1_1_34"/>
          <p:cNvSpPr txBox="1"/>
          <p:nvPr>
            <p:ph idx="6" type="subTitle"/>
          </p:nvPr>
        </p:nvSpPr>
        <p:spPr>
          <a:xfrm>
            <a:off x="460925" y="1976800"/>
            <a:ext cx="2454900" cy="2582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GB" sz="1300"/>
              <a:t>Wisata halal adalah konsep pelayanan dan produk wisata berbasis syariah Islam.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GB" sz="1300"/>
              <a:t>Termasuk ke dalam jenis wisata ini seperti tersedianya hotel halal, restoran halal, resor halal, dan halal trip.</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GB" sz="1300"/>
              <a:t>Wisata ini patut dipertimbangkan karena masih belum ada standar yang diakui internasional terhadap pariwisata halal. </a:t>
            </a:r>
            <a:endParaRPr sz="1300"/>
          </a:p>
        </p:txBody>
      </p:sp>
      <p:sp>
        <p:nvSpPr>
          <p:cNvPr id="660" name="Google Shape;660;g2620b0577c1_1_34"/>
          <p:cNvSpPr txBox="1"/>
          <p:nvPr>
            <p:ph type="ctrTitle"/>
          </p:nvPr>
        </p:nvSpPr>
        <p:spPr>
          <a:xfrm>
            <a:off x="1600200" y="6370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KONSEP WISATA HALAL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1000"/>
                                        <p:tgtEl>
                                          <p:spTgt spid="659"/>
                                        </p:tgtEl>
                                        <p:attrNameLst>
                                          <p:attrName>ppt_w</p:attrName>
                                        </p:attrNameLst>
                                      </p:cBhvr>
                                      <p:tavLst>
                                        <p:tav fmla="" tm="0">
                                          <p:val>
                                            <p:strVal val="0"/>
                                          </p:val>
                                        </p:tav>
                                        <p:tav fmla="" tm="100000">
                                          <p:val>
                                            <p:strVal val="#ppt_w"/>
                                          </p:val>
                                        </p:tav>
                                      </p:tavLst>
                                    </p:anim>
                                    <p:anim calcmode="lin" valueType="num">
                                      <p:cBhvr additive="base">
                                        <p:cTn dur="1000"/>
                                        <p:tgtEl>
                                          <p:spTgt spid="6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1000"/>
                                        <p:tgtEl>
                                          <p:spTgt spid="657"/>
                                        </p:tgtEl>
                                        <p:attrNameLst>
                                          <p:attrName>ppt_w</p:attrName>
                                        </p:attrNameLst>
                                      </p:cBhvr>
                                      <p:tavLst>
                                        <p:tav fmla="" tm="0">
                                          <p:val>
                                            <p:strVal val="0"/>
                                          </p:val>
                                        </p:tav>
                                        <p:tav fmla="" tm="100000">
                                          <p:val>
                                            <p:strVal val="#ppt_w"/>
                                          </p:val>
                                        </p:tav>
                                      </p:tavLst>
                                    </p:anim>
                                    <p:anim calcmode="lin" valueType="num">
                                      <p:cBhvr additive="base">
                                        <p:cTn dur="1000"/>
                                        <p:tgtEl>
                                          <p:spTgt spid="6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55"/>
                                        </p:tgtEl>
                                        <p:attrNameLst>
                                          <p:attrName>style.visibility</p:attrName>
                                        </p:attrNameLst>
                                      </p:cBhvr>
                                      <p:to>
                                        <p:strVal val="visible"/>
                                      </p:to>
                                    </p:set>
                                    <p:anim calcmode="lin" valueType="num">
                                      <p:cBhvr additive="base">
                                        <p:cTn dur="1000"/>
                                        <p:tgtEl>
                                          <p:spTgt spid="655"/>
                                        </p:tgtEl>
                                        <p:attrNameLst>
                                          <p:attrName>ppt_w</p:attrName>
                                        </p:attrNameLst>
                                      </p:cBhvr>
                                      <p:tavLst>
                                        <p:tav fmla="" tm="0">
                                          <p:val>
                                            <p:strVal val="0"/>
                                          </p:val>
                                        </p:tav>
                                        <p:tav fmla="" tm="100000">
                                          <p:val>
                                            <p:strVal val="#ppt_w"/>
                                          </p:val>
                                        </p:tav>
                                      </p:tavLst>
                                    </p:anim>
                                    <p:anim calcmode="lin" valueType="num">
                                      <p:cBhvr additive="base">
                                        <p:cTn dur="1000"/>
                                        <p:tgtEl>
                                          <p:spTgt spid="6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2620b0577c1_1_2171"/>
          <p:cNvSpPr txBox="1"/>
          <p:nvPr>
            <p:ph type="ctrTitle"/>
          </p:nvPr>
        </p:nvSpPr>
        <p:spPr>
          <a:xfrm>
            <a:off x="2058075" y="637025"/>
            <a:ext cx="49890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100"/>
              <a:t>KORELASI ANTARA HALAL TOURISME DENGAN AYAT AL-QURAN</a:t>
            </a:r>
            <a:endParaRPr sz="2100"/>
          </a:p>
        </p:txBody>
      </p:sp>
      <p:sp>
        <p:nvSpPr>
          <p:cNvPr id="666" name="Google Shape;666;g2620b0577c1_1_2171"/>
          <p:cNvSpPr txBox="1"/>
          <p:nvPr/>
        </p:nvSpPr>
        <p:spPr>
          <a:xfrm>
            <a:off x="680775" y="1468050"/>
            <a:ext cx="7743600" cy="1451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200">
                <a:latin typeface="Times New Roman"/>
                <a:ea typeface="Times New Roman"/>
                <a:cs typeface="Times New Roman"/>
                <a:sym typeface="Times New Roman"/>
              </a:rPr>
              <a:t>Surat Al-Mulk ayat 15 </a:t>
            </a:r>
            <a:endParaRPr b="1" sz="1200">
              <a:latin typeface="Times New Roman"/>
              <a:ea typeface="Times New Roman"/>
              <a:cs typeface="Times New Roman"/>
              <a:sym typeface="Times New Roman"/>
            </a:endParaRPr>
          </a:p>
          <a:p>
            <a:pPr indent="0" lvl="0" marL="0" rtl="1" algn="ctr">
              <a:lnSpc>
                <a:spcPct val="150000"/>
              </a:lnSpc>
              <a:spcBef>
                <a:spcPts val="0"/>
              </a:spcBef>
              <a:spcAft>
                <a:spcPts val="0"/>
              </a:spcAft>
              <a:buNone/>
            </a:pPr>
            <a:r>
              <a:rPr lang="en-GB" sz="1200">
                <a:solidFill>
                  <a:srgbClr val="40444E"/>
                </a:solidFill>
                <a:latin typeface="Times New Roman"/>
                <a:ea typeface="Times New Roman"/>
                <a:cs typeface="Times New Roman"/>
                <a:sym typeface="Times New Roman"/>
              </a:rPr>
              <a:t>هُوَ الَّذِيْ جَعَلَ لَكُمُ الْاَرْضَ ذَلُوْلًا فَامْشُوْا فِيْ مَنَاكِبِهَا وَكُلُوْا مِنْ رِّزْقِهٖۗ وَاِلَيْهِ النُّشُوْ</a:t>
            </a:r>
            <a:r>
              <a:rPr lang="en-GB" sz="1200">
                <a:solidFill>
                  <a:srgbClr val="40444E"/>
                </a:solidFill>
                <a:latin typeface="Times New Roman"/>
                <a:ea typeface="Times New Roman"/>
                <a:cs typeface="Times New Roman"/>
                <a:sym typeface="Times New Roman"/>
              </a:rPr>
              <a:t>رُ</a:t>
            </a:r>
            <a:endParaRPr sz="1200">
              <a:solidFill>
                <a:srgbClr val="40444E"/>
              </a:solidFill>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i="1" lang="en-GB" sz="1200">
                <a:solidFill>
                  <a:srgbClr val="40444E"/>
                </a:solidFill>
                <a:latin typeface="Times New Roman"/>
                <a:ea typeface="Times New Roman"/>
                <a:cs typeface="Times New Roman"/>
                <a:sym typeface="Times New Roman"/>
              </a:rPr>
              <a:t>“Dialah yang menjadikan bumi untuk kamu yang mudah dijelajahi, maka jelajahilah di segala penjurunya dan makanlah sebagian dari rezeki-Nya. Dan hanya kepada-Nyalah kamu (kembali setelah) dibangkitkan.”</a:t>
            </a:r>
            <a:endParaRPr i="1" sz="1200">
              <a:latin typeface="Times New Roman"/>
              <a:ea typeface="Times New Roman"/>
              <a:cs typeface="Times New Roman"/>
              <a:sym typeface="Times New Roman"/>
            </a:endParaRPr>
          </a:p>
          <a:p>
            <a:pPr indent="0" lvl="0" marL="0" rtl="1" algn="ctr">
              <a:lnSpc>
                <a:spcPct val="150000"/>
              </a:lnSpc>
              <a:spcBef>
                <a:spcPts val="600"/>
              </a:spcBef>
              <a:spcAft>
                <a:spcPts val="0"/>
              </a:spcAft>
              <a:buNone/>
            </a:pPr>
            <a:r>
              <a:t/>
            </a:r>
            <a:endParaRPr sz="1200">
              <a:solidFill>
                <a:srgbClr val="40444E"/>
              </a:solidFill>
              <a:latin typeface="Times New Roman"/>
              <a:ea typeface="Times New Roman"/>
              <a:cs typeface="Times New Roman"/>
              <a:sym typeface="Times New Roman"/>
            </a:endParaRPr>
          </a:p>
        </p:txBody>
      </p:sp>
      <p:sp>
        <p:nvSpPr>
          <p:cNvPr id="667" name="Google Shape;667;g2620b0577c1_1_2171"/>
          <p:cNvSpPr txBox="1"/>
          <p:nvPr/>
        </p:nvSpPr>
        <p:spPr>
          <a:xfrm>
            <a:off x="437700" y="2854850"/>
            <a:ext cx="8268600" cy="1451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200">
                <a:latin typeface="Times New Roman"/>
                <a:ea typeface="Times New Roman"/>
                <a:cs typeface="Times New Roman"/>
                <a:sym typeface="Times New Roman"/>
              </a:rPr>
              <a:t>Surat Yusuf ayat 109</a:t>
            </a:r>
            <a:endParaRPr b="1" sz="1200">
              <a:latin typeface="Times New Roman"/>
              <a:ea typeface="Times New Roman"/>
              <a:cs typeface="Times New Roman"/>
              <a:sym typeface="Times New Roman"/>
            </a:endParaRPr>
          </a:p>
          <a:p>
            <a:pPr indent="0" lvl="0" marL="457200" rtl="1" algn="ctr">
              <a:lnSpc>
                <a:spcPct val="150000"/>
              </a:lnSpc>
              <a:spcBef>
                <a:spcPts val="0"/>
              </a:spcBef>
              <a:spcAft>
                <a:spcPts val="0"/>
              </a:spcAft>
              <a:buNone/>
            </a:pPr>
            <a:r>
              <a:rPr lang="en-GB" sz="1200">
                <a:solidFill>
                  <a:srgbClr val="40444E"/>
                </a:solidFill>
                <a:latin typeface="Times New Roman"/>
                <a:ea typeface="Times New Roman"/>
                <a:cs typeface="Times New Roman"/>
                <a:sym typeface="Times New Roman"/>
              </a:rPr>
              <a:t>وَمَآ اَرْسَلْنَا مِنْ قَبْلِكَ اِلَّا رِجَالًا نُّوْحِيْٓ اِلَيْهِمْ مِّنْ اَهْلِ الْقُرٰىۗ اَفَلَمْ يَسِيْرُوْا فِى الْاَرْضِ فَيَنْظُرُوْا كَيْفَ كَانَ عَاقِبَةُ الَّذِيْنَ مِنْ قَبْلِهِمْۗ وَلَدَارُ الْاٰخِرَةِ خَيْرٌ لِّلَّذِيْنَ اتَّقَوْاۗ اَفَلَا تَعْقِلُوْنَ</a:t>
            </a:r>
            <a:endParaRPr sz="1200">
              <a:solidFill>
                <a:srgbClr val="40444E"/>
              </a:solidFill>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i="1" lang="en-GB" sz="1200">
                <a:solidFill>
                  <a:srgbClr val="40444E"/>
                </a:solidFill>
                <a:latin typeface="Times New Roman"/>
                <a:ea typeface="Times New Roman"/>
                <a:cs typeface="Times New Roman"/>
                <a:sym typeface="Times New Roman"/>
              </a:rPr>
              <a:t>“Dan Kami tidak mengutus sebelummu (Muhammad), melainkan orang laki-laki yang Kami berikan wahyu kepadanya di antara penduduk negeri. Tidakkah mereka bepergian di bumi lalu melihat bagaimana kesudahan orang-orang sebelum mereka (yang mendustakan rasul). Dan sungguh, negeri akhirat itu lebih baik bagi orang yang bertakwa. Tidakkah kamu mengerti?”</a:t>
            </a:r>
            <a:endParaRPr i="1" sz="1200">
              <a:latin typeface="Times New Roman"/>
              <a:ea typeface="Times New Roman"/>
              <a:cs typeface="Times New Roman"/>
              <a:sym typeface="Times New Roman"/>
            </a:endParaRPr>
          </a:p>
          <a:p>
            <a:pPr indent="0" lvl="0" marL="0" rtl="1" algn="ctr">
              <a:lnSpc>
                <a:spcPct val="150000"/>
              </a:lnSpc>
              <a:spcBef>
                <a:spcPts val="600"/>
              </a:spcBef>
              <a:spcAft>
                <a:spcPts val="0"/>
              </a:spcAft>
              <a:buNone/>
            </a:pPr>
            <a:r>
              <a:t/>
            </a:r>
            <a:endParaRPr sz="1200">
              <a:solidFill>
                <a:srgbClr val="40444E"/>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6"/>
                                        </p:tgtEl>
                                        <p:attrNameLst>
                                          <p:attrName>style.visibility</p:attrName>
                                        </p:attrNameLst>
                                      </p:cBhvr>
                                      <p:to>
                                        <p:strVal val="visible"/>
                                      </p:to>
                                    </p:set>
                                    <p:anim calcmode="lin" valueType="num">
                                      <p:cBhvr additive="base">
                                        <p:cTn dur="1000"/>
                                        <p:tgtEl>
                                          <p:spTgt spid="666"/>
                                        </p:tgtEl>
                                        <p:attrNameLst>
                                          <p:attrName>ppt_w</p:attrName>
                                        </p:attrNameLst>
                                      </p:cBhvr>
                                      <p:tavLst>
                                        <p:tav fmla="" tm="0">
                                          <p:val>
                                            <p:strVal val="0"/>
                                          </p:val>
                                        </p:tav>
                                        <p:tav fmla="" tm="100000">
                                          <p:val>
                                            <p:strVal val="#ppt_w"/>
                                          </p:val>
                                        </p:tav>
                                      </p:tavLst>
                                    </p:anim>
                                    <p:anim calcmode="lin" valueType="num">
                                      <p:cBhvr additive="base">
                                        <p:cTn dur="1000"/>
                                        <p:tgtEl>
                                          <p:spTgt spid="66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1000"/>
                                        <p:tgtEl>
                                          <p:spTgt spid="667"/>
                                        </p:tgtEl>
                                        <p:attrNameLst>
                                          <p:attrName>ppt_w</p:attrName>
                                        </p:attrNameLst>
                                      </p:cBhvr>
                                      <p:tavLst>
                                        <p:tav fmla="" tm="0">
                                          <p:val>
                                            <p:strVal val="0"/>
                                          </p:val>
                                        </p:tav>
                                        <p:tav fmla="" tm="100000">
                                          <p:val>
                                            <p:strVal val="#ppt_w"/>
                                          </p:val>
                                        </p:tav>
                                      </p:tavLst>
                                    </p:anim>
                                    <p:anim calcmode="lin" valueType="num">
                                      <p:cBhvr additive="base">
                                        <p:cTn dur="1000"/>
                                        <p:tgtEl>
                                          <p:spTgt spid="6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620b0577c1_1_2205"/>
          <p:cNvSpPr txBox="1"/>
          <p:nvPr/>
        </p:nvSpPr>
        <p:spPr>
          <a:xfrm>
            <a:off x="680775" y="1468050"/>
            <a:ext cx="7743600" cy="145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GB" sz="1200">
                <a:latin typeface="Times New Roman"/>
                <a:ea typeface="Times New Roman"/>
                <a:cs typeface="Times New Roman"/>
                <a:sym typeface="Times New Roman"/>
              </a:rPr>
              <a:t>Dari Abu Hurairah radhiallahu’anhu, Nabi Muhammad SAW bersabda:</a:t>
            </a:r>
            <a:endParaRPr sz="12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GB" sz="1300">
                <a:latin typeface="Times New Roman"/>
                <a:ea typeface="Times New Roman"/>
                <a:cs typeface="Times New Roman"/>
                <a:sym typeface="Times New Roman"/>
              </a:rPr>
              <a:t>لا َي ِح ُّل ِلا ْم َر أ َ ٍة ُم ْس ِل َم ٍة ت ُ َس ا ِف ُر َم ِس ي َر ة َ ل َ ْي ل َ ٍة إ َّلا َو م ع َه ا َر ُج ٌل ذ ُ و ُح ْر َم ٍة م ن</a:t>
            </a:r>
            <a:endParaRPr sz="13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i="1" lang="en-GB" sz="1200">
                <a:latin typeface="Times New Roman"/>
                <a:ea typeface="Times New Roman"/>
                <a:cs typeface="Times New Roman"/>
                <a:sym typeface="Times New Roman"/>
              </a:rPr>
              <a:t>“Tidak halal bagi seorang wanita Muslimah, bersafar yang jauhnya sejauh perjalanan sehari semalam, kecuali bersama lelaki yang merupakan mahramnya.” (HR. Muslim no.1339).</a:t>
            </a:r>
            <a:endParaRPr i="1" sz="12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1" algn="ctr">
              <a:lnSpc>
                <a:spcPct val="115000"/>
              </a:lnSpc>
              <a:spcBef>
                <a:spcPts val="60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673" name="Google Shape;673;g2620b0577c1_1_2205"/>
          <p:cNvSpPr txBox="1"/>
          <p:nvPr>
            <p:ph type="ctrTitle"/>
          </p:nvPr>
        </p:nvSpPr>
        <p:spPr>
          <a:xfrm>
            <a:off x="2058075" y="637025"/>
            <a:ext cx="49890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100"/>
              <a:t>KORELASI ANTARA HALAL TOURISME DENGAN HADITS</a:t>
            </a:r>
            <a:endParaRPr sz="2100"/>
          </a:p>
        </p:txBody>
      </p:sp>
      <p:sp>
        <p:nvSpPr>
          <p:cNvPr id="674" name="Google Shape;674;g2620b0577c1_1_2205"/>
          <p:cNvSpPr txBox="1"/>
          <p:nvPr/>
        </p:nvSpPr>
        <p:spPr>
          <a:xfrm>
            <a:off x="437700" y="3145575"/>
            <a:ext cx="8268600" cy="131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GB" sz="1200">
                <a:latin typeface="Times New Roman"/>
                <a:ea typeface="Times New Roman"/>
                <a:cs typeface="Times New Roman"/>
                <a:sym typeface="Times New Roman"/>
              </a:rPr>
              <a:t>Dari Ibnu Umar </a:t>
            </a:r>
            <a:r>
              <a:rPr i="1" lang="en-GB" sz="1200">
                <a:latin typeface="Times New Roman"/>
                <a:ea typeface="Times New Roman"/>
                <a:cs typeface="Times New Roman"/>
                <a:sym typeface="Times New Roman"/>
              </a:rPr>
              <a:t>radhiallahu’anhuma</a:t>
            </a:r>
            <a:r>
              <a:rPr lang="en-GB" sz="1200">
                <a:latin typeface="Times New Roman"/>
                <a:ea typeface="Times New Roman"/>
                <a:cs typeface="Times New Roman"/>
                <a:sym typeface="Times New Roman"/>
              </a:rPr>
              <a:t>, Nabi Muhammad SAW bersabda:</a:t>
            </a:r>
            <a:endParaRPr sz="12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GB">
                <a:latin typeface="Times New Roman"/>
                <a:ea typeface="Times New Roman"/>
                <a:cs typeface="Times New Roman"/>
                <a:sym typeface="Times New Roman"/>
              </a:rPr>
              <a:t>لويعلُمالنا ُسمافيالَو ْحدَِةماأعلَُم،ماسارراك ٌببلي ٍل َو ْحدَه </a:t>
            </a:r>
            <a:endParaRPr>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GB" sz="1200">
                <a:latin typeface="Times New Roman"/>
                <a:ea typeface="Times New Roman"/>
                <a:cs typeface="Times New Roman"/>
                <a:sym typeface="Times New Roman"/>
              </a:rPr>
              <a:t>“</a:t>
            </a:r>
            <a:r>
              <a:rPr i="1" lang="en-GB" sz="1200">
                <a:latin typeface="Times New Roman"/>
                <a:ea typeface="Times New Roman"/>
                <a:cs typeface="Times New Roman"/>
                <a:sym typeface="Times New Roman"/>
              </a:rPr>
              <a:t>Andaikan orang-orang mengetahui akibat dari bersafar sendirian sebagaimana yang aku ketahui, maka mereka tidak akan bersafar di malam hari sendirian.” (HR. Bukhari no.2998)</a:t>
            </a:r>
            <a:endParaRPr b="1" i="1" sz="1200">
              <a:latin typeface="Times New Roman"/>
              <a:ea typeface="Times New Roman"/>
              <a:cs typeface="Times New Roman"/>
              <a:sym typeface="Times New Roman"/>
            </a:endParaRPr>
          </a:p>
          <a:p>
            <a:pPr indent="0" lvl="0" marL="0" rtl="1" algn="ctr">
              <a:lnSpc>
                <a:spcPct val="150000"/>
              </a:lnSpc>
              <a:spcBef>
                <a:spcPts val="1200"/>
              </a:spcBef>
              <a:spcAft>
                <a:spcPts val="0"/>
              </a:spcAft>
              <a:buNone/>
            </a:pPr>
            <a:r>
              <a:t/>
            </a:r>
            <a:endParaRPr sz="1200">
              <a:solidFill>
                <a:srgbClr val="40444E"/>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000"/>
                                        <p:tgtEl>
                                          <p:spTgt spid="672"/>
                                        </p:tgtEl>
                                        <p:attrNameLst>
                                          <p:attrName>ppt_w</p:attrName>
                                        </p:attrNameLst>
                                      </p:cBhvr>
                                      <p:tavLst>
                                        <p:tav fmla="" tm="0">
                                          <p:val>
                                            <p:strVal val="0"/>
                                          </p:val>
                                        </p:tav>
                                        <p:tav fmla="" tm="100000">
                                          <p:val>
                                            <p:strVal val="#ppt_w"/>
                                          </p:val>
                                        </p:tav>
                                      </p:tavLst>
                                    </p:anim>
                                    <p:anim calcmode="lin" valueType="num">
                                      <p:cBhvr additive="base">
                                        <p:cTn dur="1000"/>
                                        <p:tgtEl>
                                          <p:spTgt spid="6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4"/>
                                        </p:tgtEl>
                                        <p:attrNameLst>
                                          <p:attrName>style.visibility</p:attrName>
                                        </p:attrNameLst>
                                      </p:cBhvr>
                                      <p:to>
                                        <p:strVal val="visible"/>
                                      </p:to>
                                    </p:set>
                                    <p:anim calcmode="lin" valueType="num">
                                      <p:cBhvr additive="base">
                                        <p:cTn dur="1000"/>
                                        <p:tgtEl>
                                          <p:spTgt spid="674"/>
                                        </p:tgtEl>
                                        <p:attrNameLst>
                                          <p:attrName>ppt_w</p:attrName>
                                        </p:attrNameLst>
                                      </p:cBhvr>
                                      <p:tavLst>
                                        <p:tav fmla="" tm="0">
                                          <p:val>
                                            <p:strVal val="0"/>
                                          </p:val>
                                        </p:tav>
                                        <p:tav fmla="" tm="100000">
                                          <p:val>
                                            <p:strVal val="#ppt_w"/>
                                          </p:val>
                                        </p:tav>
                                      </p:tavLst>
                                    </p:anim>
                                    <p:anim calcmode="lin" valueType="num">
                                      <p:cBhvr additive="base">
                                        <p:cTn dur="1000"/>
                                        <p:tgtEl>
                                          <p:spTgt spid="6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620b0577c1_1_44"/>
          <p:cNvSpPr/>
          <p:nvPr/>
        </p:nvSpPr>
        <p:spPr>
          <a:xfrm>
            <a:off x="6261125" y="3189175"/>
            <a:ext cx="2401800" cy="902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0" name="Google Shape;680;g2620b0577c1_1_44"/>
          <p:cNvSpPr/>
          <p:nvPr/>
        </p:nvSpPr>
        <p:spPr>
          <a:xfrm>
            <a:off x="3304125" y="3172050"/>
            <a:ext cx="2571000" cy="9492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1" name="Google Shape;681;g2620b0577c1_1_44"/>
          <p:cNvSpPr/>
          <p:nvPr/>
        </p:nvSpPr>
        <p:spPr>
          <a:xfrm>
            <a:off x="504925" y="3172050"/>
            <a:ext cx="2401800" cy="9492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2" name="Google Shape;682;g2620b0577c1_1_44"/>
          <p:cNvSpPr/>
          <p:nvPr/>
        </p:nvSpPr>
        <p:spPr>
          <a:xfrm>
            <a:off x="6202525" y="2029175"/>
            <a:ext cx="2480700" cy="9492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3" name="Google Shape;683;g2620b0577c1_1_44"/>
          <p:cNvSpPr/>
          <p:nvPr/>
        </p:nvSpPr>
        <p:spPr>
          <a:xfrm>
            <a:off x="3368550" y="2029175"/>
            <a:ext cx="2401800" cy="902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4" name="Google Shape;684;g2620b0577c1_1_44"/>
          <p:cNvSpPr/>
          <p:nvPr/>
        </p:nvSpPr>
        <p:spPr>
          <a:xfrm>
            <a:off x="504925" y="2029175"/>
            <a:ext cx="2401800" cy="7497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5" name="Google Shape;685;g2620b0577c1_1_44"/>
          <p:cNvSpPr txBox="1"/>
          <p:nvPr>
            <p:ph type="ctrTitle"/>
          </p:nvPr>
        </p:nvSpPr>
        <p:spPr>
          <a:xfrm>
            <a:off x="1600200" y="6370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POTENSI BAGI SUATU NEGARA</a:t>
            </a:r>
            <a:endParaRPr/>
          </a:p>
        </p:txBody>
      </p:sp>
      <p:sp>
        <p:nvSpPr>
          <p:cNvPr id="686" name="Google Shape;686;g2620b0577c1_1_44"/>
          <p:cNvSpPr txBox="1"/>
          <p:nvPr>
            <p:ph idx="16" type="subTitle"/>
          </p:nvPr>
        </p:nvSpPr>
        <p:spPr>
          <a:xfrm>
            <a:off x="3234175" y="1560700"/>
            <a:ext cx="26454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FAKTOR FAKTOR  PENDORONG</a:t>
            </a:r>
            <a:endParaRPr/>
          </a:p>
        </p:txBody>
      </p:sp>
      <p:sp>
        <p:nvSpPr>
          <p:cNvPr id="687" name="Google Shape;687;g2620b0577c1_1_44"/>
          <p:cNvSpPr txBox="1"/>
          <p:nvPr>
            <p:ph idx="1" type="subTitle"/>
          </p:nvPr>
        </p:nvSpPr>
        <p:spPr>
          <a:xfrm>
            <a:off x="6103850" y="2275400"/>
            <a:ext cx="26454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Berkaitan dengan usaha pencapaian tempat wisata seperti pembangunan Infrastruktur, lokasi yang menarik, </a:t>
            </a:r>
            <a:endParaRPr sz="1200"/>
          </a:p>
        </p:txBody>
      </p:sp>
      <p:sp>
        <p:nvSpPr>
          <p:cNvPr id="688" name="Google Shape;688;g2620b0577c1_1_44"/>
          <p:cNvSpPr txBox="1"/>
          <p:nvPr>
            <p:ph idx="2" type="subTitle"/>
          </p:nvPr>
        </p:nvSpPr>
        <p:spPr>
          <a:xfrm>
            <a:off x="389650" y="2275375"/>
            <a:ext cx="2645400" cy="58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Iklim, tanah, batuan dan morfologi, hidrosfer, flora, dan fauna</a:t>
            </a:r>
            <a:endParaRPr sz="1200"/>
          </a:p>
        </p:txBody>
      </p:sp>
      <p:sp>
        <p:nvSpPr>
          <p:cNvPr id="689" name="Google Shape;689;g2620b0577c1_1_44"/>
          <p:cNvSpPr txBox="1"/>
          <p:nvPr>
            <p:ph idx="3" type="subTitle"/>
          </p:nvPr>
        </p:nvSpPr>
        <p:spPr>
          <a:xfrm>
            <a:off x="6460538" y="1971424"/>
            <a:ext cx="19032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500"/>
              <a:t>AKSESIBILITAS</a:t>
            </a:r>
            <a:endParaRPr sz="1500"/>
          </a:p>
        </p:txBody>
      </p:sp>
      <p:sp>
        <p:nvSpPr>
          <p:cNvPr id="690" name="Google Shape;690;g2620b0577c1_1_44"/>
          <p:cNvSpPr txBox="1"/>
          <p:nvPr>
            <p:ph idx="4" type="subTitle"/>
          </p:nvPr>
        </p:nvSpPr>
        <p:spPr>
          <a:xfrm>
            <a:off x="720450" y="1971425"/>
            <a:ext cx="19032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500"/>
              <a:t>KONDISI FISIK</a:t>
            </a:r>
            <a:endParaRPr sz="1500"/>
          </a:p>
        </p:txBody>
      </p:sp>
      <p:sp>
        <p:nvSpPr>
          <p:cNvPr id="691" name="Google Shape;691;g2620b0577c1_1_44"/>
          <p:cNvSpPr txBox="1"/>
          <p:nvPr>
            <p:ph idx="5" type="subTitle"/>
          </p:nvPr>
        </p:nvSpPr>
        <p:spPr>
          <a:xfrm>
            <a:off x="3234175" y="2275400"/>
            <a:ext cx="26409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Daya tarik budaya  seperti tari-tarian, nyanyian, kesenian daerah, upacara adat</a:t>
            </a:r>
            <a:endParaRPr sz="1200"/>
          </a:p>
        </p:txBody>
      </p:sp>
      <p:sp>
        <p:nvSpPr>
          <p:cNvPr id="692" name="Google Shape;692;g2620b0577c1_1_44"/>
          <p:cNvSpPr txBox="1"/>
          <p:nvPr>
            <p:ph idx="6" type="subTitle"/>
          </p:nvPr>
        </p:nvSpPr>
        <p:spPr>
          <a:xfrm>
            <a:off x="3615300" y="1971424"/>
            <a:ext cx="19032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500"/>
              <a:t>OBJEK WISATA</a:t>
            </a:r>
            <a:endParaRPr sz="1500"/>
          </a:p>
        </p:txBody>
      </p:sp>
      <p:sp>
        <p:nvSpPr>
          <p:cNvPr id="693" name="Google Shape;693;g2620b0577c1_1_44"/>
          <p:cNvSpPr txBox="1"/>
          <p:nvPr>
            <p:ph idx="7" type="subTitle"/>
          </p:nvPr>
        </p:nvSpPr>
        <p:spPr>
          <a:xfrm>
            <a:off x="6137900" y="3422425"/>
            <a:ext cx="26409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Rumah makan yang sesuai dengan prinsip islami dan diukur dari segi administrasi dan pengelolaannya.</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94" name="Google Shape;694;g2620b0577c1_1_44"/>
          <p:cNvSpPr txBox="1"/>
          <p:nvPr>
            <p:ph idx="8" type="subTitle"/>
          </p:nvPr>
        </p:nvSpPr>
        <p:spPr>
          <a:xfrm>
            <a:off x="389050" y="3422400"/>
            <a:ext cx="2640900" cy="58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Pemilikan dan penggunaan lahan negara atau pribadi dapat mempengaruhi tempat wisata.</a:t>
            </a:r>
            <a:endParaRPr sz="1200"/>
          </a:p>
        </p:txBody>
      </p:sp>
      <p:sp>
        <p:nvSpPr>
          <p:cNvPr id="695" name="Google Shape;695;g2620b0577c1_1_44"/>
          <p:cNvSpPr txBox="1"/>
          <p:nvPr>
            <p:ph idx="9" type="subTitle"/>
          </p:nvPr>
        </p:nvSpPr>
        <p:spPr>
          <a:xfrm>
            <a:off x="6460538" y="3127713"/>
            <a:ext cx="19032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500"/>
              <a:t>HALAL</a:t>
            </a:r>
            <a:endParaRPr sz="1500"/>
          </a:p>
        </p:txBody>
      </p:sp>
      <p:sp>
        <p:nvSpPr>
          <p:cNvPr id="696" name="Google Shape;696;g2620b0577c1_1_44"/>
          <p:cNvSpPr txBox="1"/>
          <p:nvPr>
            <p:ph idx="13" type="subTitle"/>
          </p:nvPr>
        </p:nvSpPr>
        <p:spPr>
          <a:xfrm>
            <a:off x="804091" y="3127713"/>
            <a:ext cx="19032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500"/>
              <a:t>LAHAN</a:t>
            </a:r>
            <a:endParaRPr sz="1500"/>
          </a:p>
        </p:txBody>
      </p:sp>
      <p:sp>
        <p:nvSpPr>
          <p:cNvPr id="697" name="Google Shape;697;g2620b0577c1_1_44"/>
          <p:cNvSpPr txBox="1"/>
          <p:nvPr>
            <p:ph idx="14" type="subTitle"/>
          </p:nvPr>
        </p:nvSpPr>
        <p:spPr>
          <a:xfrm>
            <a:off x="3258600" y="3422425"/>
            <a:ext cx="26166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Transportasi seperti kereta dan jalan yang layak, biro perjalanan wisata, hotel atau penginapan</a:t>
            </a:r>
            <a:endParaRPr sz="1200"/>
          </a:p>
        </p:txBody>
      </p:sp>
      <p:sp>
        <p:nvSpPr>
          <p:cNvPr id="698" name="Google Shape;698;g2620b0577c1_1_44"/>
          <p:cNvSpPr txBox="1"/>
          <p:nvPr>
            <p:ph idx="15" type="subTitle"/>
          </p:nvPr>
        </p:nvSpPr>
        <p:spPr>
          <a:xfrm>
            <a:off x="3183075" y="3127725"/>
            <a:ext cx="28017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500"/>
              <a:t>SARANA DAN PRASARANA</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2620b0577c1_1_61"/>
          <p:cNvSpPr/>
          <p:nvPr/>
        </p:nvSpPr>
        <p:spPr>
          <a:xfrm rot="10800000">
            <a:off x="4741700" y="2439350"/>
            <a:ext cx="3960000" cy="1757400"/>
          </a:xfrm>
          <a:prstGeom prst="wedgeRoundRectCallout">
            <a:avLst>
              <a:gd fmla="val 2545" name="adj1"/>
              <a:gd fmla="val 60672" name="adj2"/>
              <a:gd fmla="val 0" name="adj3"/>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4" name="Google Shape;704;g2620b0577c1_1_61"/>
          <p:cNvSpPr/>
          <p:nvPr/>
        </p:nvSpPr>
        <p:spPr>
          <a:xfrm rot="10800000">
            <a:off x="446500" y="2439350"/>
            <a:ext cx="3960000" cy="1757400"/>
          </a:xfrm>
          <a:prstGeom prst="wedgeRoundRectCallout">
            <a:avLst>
              <a:gd fmla="val -150" name="adj1"/>
              <a:gd fmla="val 60006" name="adj2"/>
              <a:gd fmla="val 0" name="adj3"/>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5" name="Google Shape;705;g2620b0577c1_1_61"/>
          <p:cNvSpPr txBox="1"/>
          <p:nvPr>
            <p:ph type="ctrTitle"/>
          </p:nvPr>
        </p:nvSpPr>
        <p:spPr>
          <a:xfrm>
            <a:off x="1600200" y="6370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MANFAAT BAGI SUATU NEGARA</a:t>
            </a:r>
            <a:endParaRPr/>
          </a:p>
        </p:txBody>
      </p:sp>
      <p:sp>
        <p:nvSpPr>
          <p:cNvPr id="706" name="Google Shape;706;g2620b0577c1_1_61"/>
          <p:cNvSpPr txBox="1"/>
          <p:nvPr>
            <p:ph idx="4" type="subTitle"/>
          </p:nvPr>
        </p:nvSpPr>
        <p:spPr>
          <a:xfrm>
            <a:off x="1047442" y="1937905"/>
            <a:ext cx="2781300" cy="398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EKONOMI</a:t>
            </a:r>
            <a:endParaRPr/>
          </a:p>
        </p:txBody>
      </p:sp>
      <p:sp>
        <p:nvSpPr>
          <p:cNvPr id="707" name="Google Shape;707;g2620b0577c1_1_61"/>
          <p:cNvSpPr txBox="1"/>
          <p:nvPr>
            <p:ph idx="1" type="subTitle"/>
          </p:nvPr>
        </p:nvSpPr>
        <p:spPr>
          <a:xfrm>
            <a:off x="4787250" y="2532950"/>
            <a:ext cx="3891000" cy="17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1300"/>
              <a:t>Pemahaman dan toleransi antar budaya memungkinkan orang-orang berbudaya dan latar belakang beda.</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GB" sz="1300"/>
              <a:t>Dengan menyediakan layanan yang mengakomodasi kebutuhan dan keyakinan agama Muslim, halal tourism dapat membantu memperkuat hubungan antara komunitas Muslim dan non-Muslim.</a:t>
            </a:r>
            <a:endParaRPr sz="1300"/>
          </a:p>
        </p:txBody>
      </p:sp>
      <p:sp>
        <p:nvSpPr>
          <p:cNvPr id="708" name="Google Shape;708;g2620b0577c1_1_61"/>
          <p:cNvSpPr txBox="1"/>
          <p:nvPr>
            <p:ph idx="2" type="subTitle"/>
          </p:nvPr>
        </p:nvSpPr>
        <p:spPr>
          <a:xfrm>
            <a:off x="402650" y="2532925"/>
            <a:ext cx="4013400" cy="17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1300"/>
              <a:t>Peningkatan ekonomi masyarakat lokal dengan munculnya wisatawan dan program dari pemerintah.</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GB" sz="1300"/>
              <a:t>Riau ditetapkan sebagai destinasi wisata halal pada tahun 2016, sektor ini giat dikembangkan oleh pemerintah daerah Riau. Kebijakan pariwisata Riau mampu meningkatkan Pendapatan Asli Daerah hingga 4,2 triliun rupiah pada tahun 2019</a:t>
            </a:r>
            <a:endParaRPr sz="1300"/>
          </a:p>
        </p:txBody>
      </p:sp>
      <p:sp>
        <p:nvSpPr>
          <p:cNvPr id="709" name="Google Shape;709;g2620b0577c1_1_61"/>
          <p:cNvSpPr txBox="1"/>
          <p:nvPr>
            <p:ph idx="3" type="subTitle"/>
          </p:nvPr>
        </p:nvSpPr>
        <p:spPr>
          <a:xfrm>
            <a:off x="5317267" y="1937905"/>
            <a:ext cx="2781300" cy="398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SOSIAL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1000"/>
                                        <p:tgtEl>
                                          <p:spTgt spid="7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04"/>
                                        </p:tgtEl>
                                        <p:attrNameLst>
                                          <p:attrName>style.visibility</p:attrName>
                                        </p:attrNameLst>
                                      </p:cBhvr>
                                      <p:to>
                                        <p:strVal val="visible"/>
                                      </p:to>
                                    </p:set>
                                    <p:anim calcmode="lin" valueType="num">
                                      <p:cBhvr additive="base">
                                        <p:cTn dur="1000"/>
                                        <p:tgtEl>
                                          <p:spTgt spid="704"/>
                                        </p:tgtEl>
                                        <p:attrNameLst>
                                          <p:attrName>ppt_w</p:attrName>
                                        </p:attrNameLst>
                                      </p:cBhvr>
                                      <p:tavLst>
                                        <p:tav fmla="" tm="0">
                                          <p:val>
                                            <p:strVal val="0"/>
                                          </p:val>
                                        </p:tav>
                                        <p:tav fmla="" tm="100000">
                                          <p:val>
                                            <p:strVal val="#ppt_w"/>
                                          </p:val>
                                        </p:tav>
                                      </p:tavLst>
                                    </p:anim>
                                    <p:anim calcmode="lin" valueType="num">
                                      <p:cBhvr additive="base">
                                        <p:cTn dur="1000"/>
                                        <p:tgtEl>
                                          <p:spTgt spid="70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09"/>
                                        </p:tgtEl>
                                        <p:attrNameLst>
                                          <p:attrName>style.visibility</p:attrName>
                                        </p:attrNameLst>
                                      </p:cBhvr>
                                      <p:to>
                                        <p:strVal val="visible"/>
                                      </p:to>
                                    </p:set>
                                    <p:anim calcmode="lin" valueType="num">
                                      <p:cBhvr additive="base">
                                        <p:cTn dur="1000"/>
                                        <p:tgtEl>
                                          <p:spTgt spid="7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03"/>
                                        </p:tgtEl>
                                        <p:attrNameLst>
                                          <p:attrName>style.visibility</p:attrName>
                                        </p:attrNameLst>
                                      </p:cBhvr>
                                      <p:to>
                                        <p:strVal val="visible"/>
                                      </p:to>
                                    </p:set>
                                    <p:anim calcmode="lin" valueType="num">
                                      <p:cBhvr additive="base">
                                        <p:cTn dur="1000"/>
                                        <p:tgtEl>
                                          <p:spTgt spid="703"/>
                                        </p:tgtEl>
                                        <p:attrNameLst>
                                          <p:attrName>ppt_w</p:attrName>
                                        </p:attrNameLst>
                                      </p:cBhvr>
                                      <p:tavLst>
                                        <p:tav fmla="" tm="0">
                                          <p:val>
                                            <p:strVal val="0"/>
                                          </p:val>
                                        </p:tav>
                                        <p:tav fmla="" tm="100000">
                                          <p:val>
                                            <p:strVal val="#ppt_w"/>
                                          </p:val>
                                        </p:tav>
                                      </p:tavLst>
                                    </p:anim>
                                    <p:anim calcmode="lin" valueType="num">
                                      <p:cBhvr additive="base">
                                        <p:cTn dur="1000"/>
                                        <p:tgtEl>
                                          <p:spTgt spid="70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2620b0577c1_1_69"/>
          <p:cNvSpPr/>
          <p:nvPr/>
        </p:nvSpPr>
        <p:spPr>
          <a:xfrm>
            <a:off x="268075" y="1385650"/>
            <a:ext cx="8577000" cy="3458400"/>
          </a:xfrm>
          <a:prstGeom prst="round2DiagRect">
            <a:avLst>
              <a:gd fmla="val 7706"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aphicFrame>
        <p:nvGraphicFramePr>
          <p:cNvPr id="715" name="Google Shape;715;g2620b0577c1_1_69"/>
          <p:cNvGraphicFramePr/>
          <p:nvPr/>
        </p:nvGraphicFramePr>
        <p:xfrm>
          <a:off x="294138" y="1360600"/>
          <a:ext cx="3000000" cy="3000000"/>
        </p:xfrm>
        <a:graphic>
          <a:graphicData uri="http://schemas.openxmlformats.org/drawingml/2006/table">
            <a:tbl>
              <a:tblPr>
                <a:noFill/>
                <a:tableStyleId>{CC47F0A5-014B-4966-82EB-E53458C353D8}</a:tableStyleId>
              </a:tblPr>
              <a:tblGrid>
                <a:gridCol w="3124675"/>
                <a:gridCol w="5452425"/>
              </a:tblGrid>
              <a:tr h="544975">
                <a:tc>
                  <a:txBody>
                    <a:bodyPr/>
                    <a:lstStyle/>
                    <a:p>
                      <a:pPr indent="0" lvl="0" marL="0" rtl="0" algn="l">
                        <a:spcBef>
                          <a:spcPts val="0"/>
                        </a:spcBef>
                        <a:spcAft>
                          <a:spcPts val="0"/>
                        </a:spcAft>
                        <a:buNone/>
                      </a:pPr>
                      <a:r>
                        <a:rPr b="1" lang="en-GB" sz="1300" u="sng">
                          <a:solidFill>
                            <a:schemeClr val="dk1"/>
                          </a:solidFill>
                          <a:latin typeface="Lato"/>
                          <a:ea typeface="Lato"/>
                          <a:cs typeface="Lato"/>
                          <a:sym typeface="Lato"/>
                        </a:rPr>
                        <a:t>Makanan</a:t>
                      </a:r>
                      <a:endParaRPr b="1" sz="1300" u="sng">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dk1"/>
                          </a:solidFill>
                          <a:latin typeface="Lato"/>
                          <a:ea typeface="Lato"/>
                          <a:cs typeface="Lato"/>
                          <a:sym typeface="Lato"/>
                        </a:rPr>
                        <a:t>Tersedia makanan dan minuman halal. Sertifikasi dikendalikan oleh Qatar Supreme Council of Health dan Department of Health Outlets and Food Control.</a:t>
                      </a:r>
                      <a:endParaRPr sz="1100">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4975">
                <a:tc>
                  <a:txBody>
                    <a:bodyPr/>
                    <a:lstStyle/>
                    <a:p>
                      <a:pPr indent="0" lvl="0" marL="0" rtl="0" algn="l">
                        <a:spcBef>
                          <a:spcPts val="0"/>
                        </a:spcBef>
                        <a:spcAft>
                          <a:spcPts val="0"/>
                        </a:spcAft>
                        <a:buNone/>
                      </a:pPr>
                      <a:r>
                        <a:rPr b="1" lang="en-GB" sz="1300" u="sng">
                          <a:latin typeface="Lato"/>
                          <a:ea typeface="Lato"/>
                          <a:cs typeface="Lato"/>
                          <a:sym typeface="Lato"/>
                        </a:rPr>
                        <a:t>Fasilitas ibadah</a:t>
                      </a:r>
                      <a:endParaRPr b="1" sz="1300" u="sng">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dk1"/>
                          </a:solidFill>
                          <a:latin typeface="Lato"/>
                          <a:ea typeface="Lato"/>
                          <a:cs typeface="Lato"/>
                          <a:sym typeface="Lato"/>
                        </a:rPr>
                        <a:t>Tersebar 1.227 masjid di seluruh wilayah Qatar. Jumlah tersebut adalah jumlah masjid terbanyak dibandingkan dengan negara GCC lainnya.</a:t>
                      </a:r>
                      <a:endParaRPr sz="1100">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0875">
                <a:tc>
                  <a:txBody>
                    <a:bodyPr/>
                    <a:lstStyle/>
                    <a:p>
                      <a:pPr indent="0" lvl="0" marL="0" rtl="0" algn="l">
                        <a:spcBef>
                          <a:spcPts val="0"/>
                        </a:spcBef>
                        <a:spcAft>
                          <a:spcPts val="0"/>
                        </a:spcAft>
                        <a:buNone/>
                      </a:pPr>
                      <a:r>
                        <a:rPr b="1" lang="en-GB" sz="1300" u="sng">
                          <a:solidFill>
                            <a:schemeClr val="dk1"/>
                          </a:solidFill>
                          <a:latin typeface="Lato"/>
                          <a:ea typeface="Lato"/>
                          <a:cs typeface="Lato"/>
                          <a:sym typeface="Lato"/>
                        </a:rPr>
                        <a:t>Wisata Ramadhan</a:t>
                      </a:r>
                      <a:endParaRPr b="1" sz="1300" u="sng">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dk1"/>
                          </a:solidFill>
                          <a:latin typeface="Lato"/>
                          <a:ea typeface="Lato"/>
                          <a:cs typeface="Lato"/>
                          <a:sym typeface="Lato"/>
                        </a:rPr>
                        <a:t>Seluruh jadwal kerja dan gaya hidup masyarakatnya menyesuaikan dengan kegiatan ibadah bulan Ramadhan. Wisatawan dapat menikmati suasana wisata Ramadhan khas Timur Tengah.</a:t>
                      </a:r>
                      <a:endParaRPr sz="1100">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4975">
                <a:tc>
                  <a:txBody>
                    <a:bodyPr/>
                    <a:lstStyle/>
                    <a:p>
                      <a:pPr indent="0" lvl="0" marL="0" rtl="0" algn="l">
                        <a:spcBef>
                          <a:spcPts val="0"/>
                        </a:spcBef>
                        <a:spcAft>
                          <a:spcPts val="0"/>
                        </a:spcAft>
                        <a:buNone/>
                      </a:pPr>
                      <a:r>
                        <a:rPr b="1" lang="en-GB" sz="1300" u="sng">
                          <a:solidFill>
                            <a:schemeClr val="dk1"/>
                          </a:solidFill>
                          <a:latin typeface="Lato"/>
                          <a:ea typeface="Lato"/>
                          <a:cs typeface="Lato"/>
                          <a:sym typeface="Lato"/>
                        </a:rPr>
                        <a:t>Toilet ramah muslim</a:t>
                      </a:r>
                      <a:endParaRPr b="1" sz="1300" u="sng">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dk1"/>
                          </a:solidFill>
                          <a:latin typeface="Lato"/>
                          <a:ea typeface="Lato"/>
                          <a:cs typeface="Lato"/>
                          <a:sym typeface="Lato"/>
                        </a:rPr>
                        <a:t>Sebagian besar hotel dilengkapi dengan kamar mandi yang ramah air bagi wisatawan muslim.</a:t>
                      </a:r>
                      <a:endParaRPr sz="1100">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50">
                <a:tc>
                  <a:txBody>
                    <a:bodyPr/>
                    <a:lstStyle/>
                    <a:p>
                      <a:pPr indent="0" lvl="0" marL="0" rtl="0" algn="l">
                        <a:spcBef>
                          <a:spcPts val="0"/>
                        </a:spcBef>
                        <a:spcAft>
                          <a:spcPts val="0"/>
                        </a:spcAft>
                        <a:buNone/>
                      </a:pPr>
                      <a:r>
                        <a:rPr b="1" lang="en-GB" sz="1300" u="sng">
                          <a:solidFill>
                            <a:schemeClr val="dk1"/>
                          </a:solidFill>
                          <a:latin typeface="Lato"/>
                          <a:ea typeface="Lato"/>
                          <a:cs typeface="Lato"/>
                          <a:sym typeface="Lato"/>
                        </a:rPr>
                        <a:t>Aktivitas non halal</a:t>
                      </a:r>
                      <a:endParaRPr b="1" sz="1300" u="sng">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dk1"/>
                          </a:solidFill>
                          <a:latin typeface="Lato"/>
                          <a:ea typeface="Lato"/>
                          <a:cs typeface="Lato"/>
                          <a:sym typeface="Lato"/>
                        </a:rPr>
                        <a:t>Hotel tidak menyediakan alkohol dan klub malam tidak beroperasi.</a:t>
                      </a:r>
                      <a:endParaRPr sz="1100">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08500">
                <a:tc>
                  <a:txBody>
                    <a:bodyPr/>
                    <a:lstStyle/>
                    <a:p>
                      <a:pPr indent="0" lvl="0" marL="0" rtl="0" algn="l">
                        <a:spcBef>
                          <a:spcPts val="0"/>
                        </a:spcBef>
                        <a:spcAft>
                          <a:spcPts val="0"/>
                        </a:spcAft>
                        <a:buNone/>
                      </a:pPr>
                      <a:r>
                        <a:rPr b="1" lang="en-GB" sz="1300" u="sng">
                          <a:solidFill>
                            <a:schemeClr val="dk1"/>
                          </a:solidFill>
                          <a:latin typeface="Lato"/>
                          <a:ea typeface="Lato"/>
                          <a:cs typeface="Lato"/>
                          <a:sym typeface="Lato"/>
                        </a:rPr>
                        <a:t>Privasi pengunjung</a:t>
                      </a:r>
                      <a:endParaRPr b="1" sz="1300" u="sng">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dk1"/>
                          </a:solidFill>
                          <a:latin typeface="Lato"/>
                          <a:ea typeface="Lato"/>
                          <a:cs typeface="Lato"/>
                          <a:sym typeface="Lato"/>
                        </a:rPr>
                        <a:t>Hotel dan objek wisata mengutamakan privasi pengunjung, memisahkan fasilitas untuk pria dan wanita, ditambah dengan tahun 2014 dimana Qatar melakukan kampanye berpakaian sopan.</a:t>
                      </a:r>
                      <a:endParaRPr sz="1100">
                        <a:solidFill>
                          <a:schemeClr val="dk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16" name="Google Shape;716;g2620b0577c1_1_69"/>
          <p:cNvSpPr txBox="1"/>
          <p:nvPr>
            <p:ph type="ctrTitle"/>
          </p:nvPr>
        </p:nvSpPr>
        <p:spPr>
          <a:xfrm>
            <a:off x="1943750" y="396100"/>
            <a:ext cx="5187000" cy="80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000"/>
              <a:t>KEBERHASILAN PENGEMBANGAN HALAL TOURISM</a:t>
            </a:r>
            <a:endParaRPr sz="2300"/>
          </a:p>
        </p:txBody>
      </p:sp>
      <p:sp>
        <p:nvSpPr>
          <p:cNvPr id="717" name="Google Shape;717;g2620b0577c1_1_69"/>
          <p:cNvSpPr txBox="1"/>
          <p:nvPr>
            <p:ph idx="4294967295" type="body"/>
          </p:nvPr>
        </p:nvSpPr>
        <p:spPr>
          <a:xfrm>
            <a:off x="586650" y="596200"/>
            <a:ext cx="945900" cy="40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500"/>
              <a:t>QATAR</a:t>
            </a:r>
            <a:endParaRPr b="1" sz="1500"/>
          </a:p>
        </p:txBody>
      </p:sp>
      <p:pic>
        <p:nvPicPr>
          <p:cNvPr id="718" name="Google Shape;718;g2620b0577c1_1_69"/>
          <p:cNvPicPr preferRelativeResize="0"/>
          <p:nvPr/>
        </p:nvPicPr>
        <p:blipFill>
          <a:blip r:embed="rId3">
            <a:alphaModFix/>
          </a:blip>
          <a:stretch>
            <a:fillRect/>
          </a:stretch>
        </p:blipFill>
        <p:spPr>
          <a:xfrm>
            <a:off x="7322250" y="261223"/>
            <a:ext cx="1429283" cy="107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ewspaper Headline Style Newsletter Slidesgo">
  <a:themeElements>
    <a:clrScheme name="Simple Light">
      <a:dk1>
        <a:srgbClr val="434343"/>
      </a:dk1>
      <a:lt1>
        <a:srgbClr val="999999"/>
      </a:lt1>
      <a:dk2>
        <a:srgbClr val="CCCCCC"/>
      </a:dk2>
      <a:lt2>
        <a:srgbClr val="EFEFEF"/>
      </a:lt2>
      <a:accent1>
        <a:srgbClr val="52DA83"/>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